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85" y="1894114"/>
            <a:ext cx="7754901" cy="38713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94252" y="932208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intitle:儒鴻永續綠色生產</a:t>
            </a:r>
          </a:p>
        </p:txBody>
      </p:sp>
    </p:spTree>
    <p:extLst>
      <p:ext uri="{BB962C8B-B14F-4D97-AF65-F5344CB8AC3E}">
        <p14:creationId xmlns:p14="http://schemas.microsoft.com/office/powerpoint/2010/main" val="25219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48" y="1804410"/>
            <a:ext cx="7735380" cy="4372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23747" y="873375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intitle:台灣機能紡織</a:t>
            </a:r>
          </a:p>
        </p:txBody>
      </p:sp>
    </p:spTree>
    <p:extLst>
      <p:ext uri="{BB962C8B-B14F-4D97-AF65-F5344CB8AC3E}">
        <p14:creationId xmlns:p14="http://schemas.microsoft.com/office/powerpoint/2010/main" val="266200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640467"/>
            <a:ext cx="6114623" cy="4761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4560" y="827705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intitle:台灣環保布料</a:t>
            </a:r>
          </a:p>
        </p:txBody>
      </p:sp>
    </p:spTree>
    <p:extLst>
      <p:ext uri="{BB962C8B-B14F-4D97-AF65-F5344CB8AC3E}">
        <p14:creationId xmlns:p14="http://schemas.microsoft.com/office/powerpoint/2010/main" val="36364980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742</TotalTime>
  <Words>18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Century Gothic</vt:lpstr>
      <vt:lpstr>Wingdings 3</vt:lpstr>
      <vt:lpstr>絲縷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2022-05-12T16:42:04Z</dcterms:created>
  <dcterms:modified xsi:type="dcterms:W3CDTF">2022-05-13T05:04:48Z</dcterms:modified>
</cp:coreProperties>
</file>