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24" autoAdjust="0"/>
  </p:normalViewPr>
  <p:slideViewPr>
    <p:cSldViewPr snapToGrid="0">
      <p:cViewPr varScale="1">
        <p:scale>
          <a:sx n="74" d="100"/>
          <a:sy n="74" d="100"/>
        </p:scale>
        <p:origin x="99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致汎 郭" userId="704077e5706ada2f" providerId="LiveId" clId="{2A41674C-A394-4998-B959-779F9507D7E6}"/>
    <pc:docChg chg="custSel modSld">
      <pc:chgData name="致汎 郭" userId="704077e5706ada2f" providerId="LiveId" clId="{2A41674C-A394-4998-B959-779F9507D7E6}" dt="2022-06-23T06:13:30.784" v="0" actId="21"/>
      <pc:docMkLst>
        <pc:docMk/>
      </pc:docMkLst>
      <pc:sldChg chg="delSp mod">
        <pc:chgData name="致汎 郭" userId="704077e5706ada2f" providerId="LiveId" clId="{2A41674C-A394-4998-B959-779F9507D7E6}" dt="2022-06-23T06:13:30.784" v="0" actId="21"/>
        <pc:sldMkLst>
          <pc:docMk/>
          <pc:sldMk cId="2463617956" sldId="258"/>
        </pc:sldMkLst>
        <pc:spChg chg="del">
          <ac:chgData name="致汎 郭" userId="704077e5706ada2f" providerId="LiveId" clId="{2A41674C-A394-4998-B959-779F9507D7E6}" dt="2022-06-23T06:13:30.784" v="0" actId="21"/>
          <ac:spMkLst>
            <pc:docMk/>
            <pc:sldMk cId="2463617956" sldId="258"/>
            <ac:spMk id="7" creationId="{9769C9D8-C974-D659-FD44-C420AA55C2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59243-55C7-4C2D-0E48-28405113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4B12B8-9F39-77F4-7F86-83C4AACCC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8D16C-A3D5-7783-98F5-BD74EEA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85927-F005-A37F-2151-36AC006D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13DF0-6220-0197-9C4D-BC0086A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B04CC-1DE8-49E5-8B34-D95B295E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5D43C-2C7C-CBBB-A425-EA7FDBEDB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8B2C4-DD6A-C585-4EC7-2E17A28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233F0-FBF9-9ABA-9D2E-BB20C2A5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FC962-2247-83CE-8945-F9A965A3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5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86B927-AD8A-4354-66CF-B4BB27208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7D9432-BA1B-6811-7D8F-34404C180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E1BAF-178B-22B5-0F1F-2F626D4C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7FA28-A669-2C63-4FBE-FEDBF194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D2CFD-A4EB-C892-87AB-8891D782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2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2E54-56FE-41F6-08D7-E736D1F8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F415A-BB6C-864F-147E-D5E6510D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4D8D5B-0260-7015-D9EE-ECCA93A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DA40CF-896D-A76B-10B1-848EDFF0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018A1-96E4-F001-6F8B-C394DD2A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9AAB4-B9E1-CFD0-D51D-A035F878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DDCF55-1A37-8E85-C2FF-F11F3238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A66DD-C744-E038-2D81-383D13A9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68871-9F33-10FC-1E17-7962F2CA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D12F0-C26C-20B2-E475-22F7EFC4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8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42A09-8839-11D8-FA26-E8963F01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82F7E-2B06-C161-50A9-143F9868D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F4C07A-DD17-5EDB-15B4-98E83406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E745C8-9BA2-4060-1900-52219C8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9FF6A9-7CC3-F727-AD21-0BB81AB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0CF45D-5027-EA75-DB17-BD959C01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C5318-0F5F-D9CA-81E5-7EC2B9B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578DAB-8F9C-4E44-FA88-B3C89005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425FC2-3CDA-1808-9057-CD47D950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723C41-C2C3-B277-74FC-B5A399BED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C5A788-7781-B023-BACE-EEC48D7CB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856C7C-02D8-FF22-76AD-971D5E6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AC033A-9A0B-3DF0-A6FD-E68A949E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D257E1-3752-5D37-CE2D-D9597B4F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8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8006B-F703-F2E2-FED4-17ACF32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6D3E3E-D1B9-ED83-29E5-525D284C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6B945C-E593-22ED-FBC7-95BB325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8A756D-086E-ED69-35D0-7558A046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C458C7-6F95-750D-EFFC-31950950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3F3B00-064B-3646-AE50-2D5742C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0C4F37-2656-B15A-BDD1-98302A35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08D78-1511-8E6A-611C-824F8B38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2FFBC-70E1-A9DA-82D9-48EE6BD2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5B5838-209C-F0D5-2E61-7DA30783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4C2894-226C-191A-70C0-19729781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A6298F-3B32-E828-5C4C-B7D062BA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4CD907-4B34-B128-578A-EAD7139A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5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BF3FD-1ECB-402F-30C3-7BC0D5B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1CF517-1FFC-C97B-A5EF-FFBDF3DA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0F39F-451F-8AFB-49E6-83805932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FFA049-CE50-0020-2342-48F389D7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D2F5B-9003-7A74-21BF-E559FF03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F9F015-BDA7-D558-2EE5-0FD6F73F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1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37B2F8-2FC1-AB58-AF91-034826D9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0038C-1764-5486-1C83-67C4413D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CE1E1-8413-98F3-9D49-1C2D6DF47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2873-1848-4A7D-A867-70E41F04A608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441155-EDF7-D810-681C-0988E644D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BCCF6-BF10-DEBF-4A28-32A697D46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FE06-ACAB-45E4-A3A8-EDB2C84FD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8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news/g3m3k5e.html" TargetMode="External"/><Relationship Id="rId2" Type="http://schemas.openxmlformats.org/officeDocument/2006/relationships/hyperlink" Target="https://www.automan.tw/magazine/magazineContent.aspx?id=523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vertex.tw/tw/media/detail/%E4%BD%8E%E6%B5%B4%E6%AF%94%E6%9F%93%E8%89%B2%E6%A9%9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080F5-D748-0A0E-BAD6-6957CABA4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E8E7D7-490E-7EA6-2C81-CF5DC18D1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9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E252A-AF97-1A1A-5B1A-3D97E936F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D7EDE6-4D83-0BA6-0B44-FC33A1E2A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8B3003-3B7C-7A76-B0AD-BA9B0B31D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46435"/>
              </p:ext>
            </p:extLst>
          </p:nvPr>
        </p:nvGraphicFramePr>
        <p:xfrm>
          <a:off x="1198428" y="-901434"/>
          <a:ext cx="9206845" cy="809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150">
                  <a:extLst>
                    <a:ext uri="{9D8B030D-6E8A-4147-A177-3AD203B41FA5}">
                      <a16:colId xmlns:a16="http://schemas.microsoft.com/office/drawing/2014/main" val="489871131"/>
                    </a:ext>
                  </a:extLst>
                </a:gridCol>
                <a:gridCol w="3151695">
                  <a:extLst>
                    <a:ext uri="{9D8B030D-6E8A-4147-A177-3AD203B41FA5}">
                      <a16:colId xmlns:a16="http://schemas.microsoft.com/office/drawing/2014/main" val="4929808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8054334"/>
                    </a:ext>
                  </a:extLst>
                </a:gridCol>
              </a:tblGrid>
              <a:tr h="3098206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Intitle:</a:t>
                      </a:r>
                      <a:r>
                        <a:rPr lang="zh-TW" altLang="en-US">
                          <a:solidFill>
                            <a:schemeClr val="bg1"/>
                          </a:solidFill>
                        </a:rPr>
                        <a:t>超低浴比染色機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sng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https://www.automan.tw/magazine/magazineContent.aspx?id=5236</a:t>
                      </a:r>
                      <a:endParaRPr lang="en-US" altLang="zh-TW" sz="1800" b="1" u="sng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sng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https://kknews.cc/news/g3m3k5e.html</a:t>
                      </a:r>
                      <a:endParaRPr lang="en-US" altLang="zh-TW" sz="1800" b="1" u="sng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sng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https://www.evertex.tw/tw/media/detail/%E4%BD%8E%E6%B5%B4%E6%AF%94%E6%9F%93%E8%89%B2%E6%A9%9F</a:t>
                      </a:r>
                      <a:endParaRPr lang="zh-TW" altLang="zh-TW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創新技術研發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84270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r>
                        <a:rPr lang="en-US" altLang="zh-TW"/>
                        <a:t>intitle:</a:t>
                      </a:r>
                      <a:r>
                        <a:rPr lang="zh-TW" altLang="en-US"/>
                        <a:t>關於大統</a:t>
                      </a:r>
                      <a:r>
                        <a:rPr lang="en-US" altLang="zh-TW"/>
                        <a:t>-</a:t>
                      </a:r>
                      <a:r>
                        <a:rPr lang="zh-TW" altLang="en-US"/>
                        <a:t>永續發展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https://www.evertex.tw/tw/about/%E6%B0%B8%E7%BA%8C%E7%99%BC%E5%B1%95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大統新創點永續願景裡面的綠色生產與智慧製造</a:t>
                      </a:r>
                      <a:endParaRPr lang="en-US" altLang="zh-TW"/>
                    </a:p>
                    <a:p>
                      <a:r>
                        <a:rPr lang="zh-TW" altLang="en-US"/>
                        <a:t>國際認證也可以把圖抓下來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62870"/>
                  </a:ext>
                </a:extLst>
              </a:tr>
              <a:tr h="864448">
                <a:tc>
                  <a:txBody>
                    <a:bodyPr/>
                    <a:lstStyle/>
                    <a:p>
                      <a:r>
                        <a:rPr lang="en-US" altLang="zh-TW"/>
                        <a:t>intitle:</a:t>
                      </a:r>
                      <a:r>
                        <a:rPr lang="zh-TW" altLang="en-US"/>
                        <a:t>紡織業新亮點！遠東新推首款智慧衣，瞄準運動、醫療市場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https://news.fenc.com/news_detail.aspx?lang=zh&amp;id=4015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智慧衣服那些可以抓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95864"/>
                  </a:ext>
                </a:extLst>
              </a:tr>
              <a:tr h="602839">
                <a:tc>
                  <a:txBody>
                    <a:bodyPr/>
                    <a:lstStyle/>
                    <a:p>
                      <a:r>
                        <a:rPr lang="en-US" altLang="zh-TW"/>
                        <a:t>Intitle:</a:t>
                      </a:r>
                      <a:r>
                        <a:rPr lang="zh-TW" altLang="en-US"/>
                        <a:t>紡織塑造流行 打造台灣品牌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https://ec.ltn.com.tw/article/paper/191196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6564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r>
                        <a:rPr lang="en-US" altLang="zh-TW"/>
                        <a:t>intitle:</a:t>
                      </a:r>
                      <a:r>
                        <a:rPr lang="zh-TW" altLang="en-US"/>
                        <a:t>淺談台灣紡織產業創新轉型領域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https://www.economic-news.tw/2022/05/textile-and-apparel-industry.html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三大重點可以抓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9907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r>
                        <a:rPr lang="en-US" altLang="zh-TW"/>
                        <a:t>Intitle:</a:t>
                      </a:r>
                      <a:r>
                        <a:rPr lang="zh-TW" altLang="en-US"/>
                        <a:t>宏遠紡織生態工業園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http://www.everest.com.tw/_chinese/00_site/01_edit.aspx?MID=6&amp;SID=28&amp;TID=92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永續發展的部分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55111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6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55C6B-32B5-0051-DE8F-C4318B7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975097-F4AF-3982-56A0-29A49047F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102760"/>
              </p:ext>
            </p:extLst>
          </p:nvPr>
        </p:nvGraphicFramePr>
        <p:xfrm>
          <a:off x="0" y="259882"/>
          <a:ext cx="11656193" cy="683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584">
                  <a:extLst>
                    <a:ext uri="{9D8B030D-6E8A-4147-A177-3AD203B41FA5}">
                      <a16:colId xmlns:a16="http://schemas.microsoft.com/office/drawing/2014/main" val="3479115271"/>
                    </a:ext>
                  </a:extLst>
                </a:gridCol>
                <a:gridCol w="5087609">
                  <a:extLst>
                    <a:ext uri="{9D8B030D-6E8A-4147-A177-3AD203B41FA5}">
                      <a16:colId xmlns:a16="http://schemas.microsoft.com/office/drawing/2014/main" val="765081389"/>
                    </a:ext>
                  </a:extLst>
                </a:gridCol>
              </a:tblGrid>
              <a:tr h="711451">
                <a:tc>
                  <a:txBody>
                    <a:bodyPr/>
                    <a:lstStyle/>
                    <a:p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紡織業新技術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https://iknow.stpi.narl.org.tw/Post/Read.aspx?PostID=14746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10932"/>
                  </a:ext>
                </a:extLst>
              </a:tr>
              <a:tr h="878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紡織業新技術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https://www.itri.org.tw/ListStyle.aspx?DisplayStyle=01_content&amp;SiteID=1&amp;MmmID=1036276263153520257&amp;MGID=1037147254101071603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88840"/>
                  </a:ext>
                </a:extLst>
              </a:tr>
              <a:tr h="61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紡織業新技術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https://esg.gvm.com.tw/article/1069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04489"/>
                  </a:ext>
                </a:extLst>
              </a:tr>
              <a:tr h="61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紡織業新技術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https://www.cw.com.tw/article/5092691?template=transformers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6060"/>
                  </a:ext>
                </a:extLst>
              </a:tr>
              <a:tr h="615025">
                <a:tc>
                  <a:txBody>
                    <a:bodyPr/>
                    <a:lstStyle/>
                    <a:p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紡織業產業分析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https://tw.appledaily.com/property/20200621/6AKZ276W2VUDUPH6GU4JDAGO7A/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12175"/>
                  </a:ext>
                </a:extLst>
              </a:tr>
              <a:tr h="615025">
                <a:tc>
                  <a:txBody>
                    <a:bodyPr/>
                    <a:lstStyle/>
                    <a:p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紡織業疫情時代改變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https://www.fashionexpress.org.tw/business/paper/5852810146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54055"/>
                  </a:ext>
                </a:extLst>
              </a:tr>
              <a:tr h="1500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紡織業疫情時代改變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https://www.ectimes.org.tw/2020/12/%E3%80%90%E5%B0%88%E9%A1%8C%E5%A0%B1%E5%B0%8E%E3%80%91%E5%BE%8C%E7%96%AB%E6%83%85%E6%99%82%E4%BB%A3%E3%80%80%E6%99%82%E5%B0%9A%E7%94%A2%E6%A5%AD%E7%9A%84%E7%BE%8E%E9%BA%97%E8%88%87%E5%93%80%E6%84%81/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50287"/>
                  </a:ext>
                </a:extLst>
              </a:tr>
              <a:tr h="615025">
                <a:tc>
                  <a:txBody>
                    <a:bodyPr/>
                    <a:lstStyle/>
                    <a:p>
                      <a:r>
                        <a:rPr lang="en-US" altLang="zh-TW" dirty="0"/>
                        <a:t>intitle:</a:t>
                      </a:r>
                      <a:r>
                        <a:rPr lang="zh-TW" altLang="en-US" dirty="0"/>
                        <a:t>紡織業疫情發展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https://www.smartcpa.tw/jp/news/content/8C789BF7E26B5705C18C04440F53933A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550</Words>
  <Application>Microsoft Office PowerPoint</Application>
  <PresentationFormat>寬螢幕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凱文 林</dc:creator>
  <cp:lastModifiedBy>致汎 郭</cp:lastModifiedBy>
  <cp:revision>1</cp:revision>
  <dcterms:created xsi:type="dcterms:W3CDTF">2022-05-24T16:04:47Z</dcterms:created>
  <dcterms:modified xsi:type="dcterms:W3CDTF">2022-06-23T06:13:39Z</dcterms:modified>
</cp:coreProperties>
</file>