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致汎 郭" userId="704077e5706ada2f" providerId="LiveId" clId="{0F3813BE-5F20-4DEF-B426-F4BA1E3BFBFF}"/>
    <pc:docChg chg="modSld">
      <pc:chgData name="致汎 郭" userId="704077e5706ada2f" providerId="LiveId" clId="{0F3813BE-5F20-4DEF-B426-F4BA1E3BFBFF}" dt="2022-05-15T09:56:56.972" v="3" actId="1076"/>
      <pc:docMkLst>
        <pc:docMk/>
      </pc:docMkLst>
      <pc:sldChg chg="modSp mod">
        <pc:chgData name="致汎 郭" userId="704077e5706ada2f" providerId="LiveId" clId="{0F3813BE-5F20-4DEF-B426-F4BA1E3BFBFF}" dt="2022-05-15T09:56:56.972" v="3" actId="1076"/>
        <pc:sldMkLst>
          <pc:docMk/>
          <pc:sldMk cId="2521929305" sldId="256"/>
        </pc:sldMkLst>
        <pc:spChg chg="mod">
          <ac:chgData name="致汎 郭" userId="704077e5706ada2f" providerId="LiveId" clId="{0F3813BE-5F20-4DEF-B426-F4BA1E3BFBFF}" dt="2022-05-15T09:56:56.972" v="3" actId="1076"/>
          <ac:spMkLst>
            <pc:docMk/>
            <pc:sldMk cId="2521929305" sldId="256"/>
            <ac:spMk id="5" creationId="{00000000-0000-0000-0000-000000000000}"/>
          </ac:spMkLst>
        </pc:spChg>
      </pc:sldChg>
      <pc:sldChg chg="modSp mod">
        <pc:chgData name="致汎 郭" userId="704077e5706ada2f" providerId="LiveId" clId="{0F3813BE-5F20-4DEF-B426-F4BA1E3BFBFF}" dt="2022-05-15T09:55:14.058" v="2" actId="1076"/>
        <pc:sldMkLst>
          <pc:docMk/>
          <pc:sldMk cId="3636498031" sldId="258"/>
        </pc:sldMkLst>
        <pc:picChg chg="mod">
          <ac:chgData name="致汎 郭" userId="704077e5706ada2f" providerId="LiveId" clId="{0F3813BE-5F20-4DEF-B426-F4BA1E3BFBFF}" dt="2022-05-15T09:55:14.058" v="2" actId="1076"/>
          <ac:picMkLst>
            <pc:docMk/>
            <pc:sldMk cId="3636498031" sldId="258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685" y="1894114"/>
            <a:ext cx="7754901" cy="38713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91685" y="907914"/>
            <a:ext cx="2683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intitle:儒鴻永續綠色生產</a:t>
            </a:r>
          </a:p>
        </p:txBody>
      </p:sp>
    </p:spTree>
    <p:extLst>
      <p:ext uri="{BB962C8B-B14F-4D97-AF65-F5344CB8AC3E}">
        <p14:creationId xmlns:p14="http://schemas.microsoft.com/office/powerpoint/2010/main" val="252192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48" y="1804410"/>
            <a:ext cx="7735380" cy="43725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23747" y="873375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intitle:台灣機能紡織</a:t>
            </a:r>
          </a:p>
        </p:txBody>
      </p:sp>
    </p:spTree>
    <p:extLst>
      <p:ext uri="{BB962C8B-B14F-4D97-AF65-F5344CB8AC3E}">
        <p14:creationId xmlns:p14="http://schemas.microsoft.com/office/powerpoint/2010/main" val="266200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682031"/>
            <a:ext cx="6114623" cy="47618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94560" y="827705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intitle:台灣環保布料</a:t>
            </a:r>
          </a:p>
        </p:txBody>
      </p:sp>
    </p:spTree>
    <p:extLst>
      <p:ext uri="{BB962C8B-B14F-4D97-AF65-F5344CB8AC3E}">
        <p14:creationId xmlns:p14="http://schemas.microsoft.com/office/powerpoint/2010/main" val="363649803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745</TotalTime>
  <Words>18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絲縷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致汎 郭</cp:lastModifiedBy>
  <cp:revision>2</cp:revision>
  <dcterms:created xsi:type="dcterms:W3CDTF">2022-05-12T16:42:04Z</dcterms:created>
  <dcterms:modified xsi:type="dcterms:W3CDTF">2022-05-15T09:57:06Z</dcterms:modified>
</cp:coreProperties>
</file>