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致汎 郭" userId="704077e5706ada2f" providerId="LiveId" clId="{1FE56872-BCBF-4E60-A057-D8BE29D08EBE}"/>
    <pc:docChg chg="modSld">
      <pc:chgData name="致汎 郭" userId="704077e5706ada2f" providerId="LiveId" clId="{1FE56872-BCBF-4E60-A057-D8BE29D08EBE}" dt="2022-05-15T09:52:42.979" v="1" actId="14100"/>
      <pc:docMkLst>
        <pc:docMk/>
      </pc:docMkLst>
      <pc:sldChg chg="modSp mod">
        <pc:chgData name="致汎 郭" userId="704077e5706ada2f" providerId="LiveId" clId="{1FE56872-BCBF-4E60-A057-D8BE29D08EBE}" dt="2022-05-15T09:52:42.979" v="1" actId="14100"/>
        <pc:sldMkLst>
          <pc:docMk/>
          <pc:sldMk cId="1156618098" sldId="257"/>
        </pc:sldMkLst>
        <pc:picChg chg="mod">
          <ac:chgData name="致汎 郭" userId="704077e5706ada2f" providerId="LiveId" clId="{1FE56872-BCBF-4E60-A057-D8BE29D08EBE}" dt="2022-05-15T09:52:42.979" v="1" actId="14100"/>
          <ac:picMkLst>
            <pc:docMk/>
            <pc:sldMk cId="1156618098" sldId="257"/>
            <ac:picMk id="4" creationId="{34FBECA3-D0EB-4987-A28A-ADFE46C9E36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8C32A7-A442-4F18-B32D-267ECFDC0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56C9062-6F97-4E31-AEEB-7D60591D5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CF6A21-E8B4-46C7-8A20-78F4CC05D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C288-DA36-454F-891A-DFA99FBCC6EB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D5F823-62E0-47F8-80CF-1A0F321AF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62D951-D074-45FF-8304-6D65415C4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FCD-5D1D-4969-ABED-5AA5E1C575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9328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24F227-B317-454D-AE08-FAC1074DE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A749DDC-0020-4C6C-9FF1-A3ADEE257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06BBCA-C3A5-4C7A-898B-13F248A6D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C288-DA36-454F-891A-DFA99FBCC6EB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AD8856-508A-4B20-B207-2A2F7A413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A7B43D-A382-4412-A27C-F9F46E8C8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FCD-5D1D-4969-ABED-5AA5E1C575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250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EA91FC9-5617-4DDA-8E72-3ECE0F4F4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431F770-831C-4F97-BF54-76D55C355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773D2C-2677-435A-8153-9BD754118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C288-DA36-454F-891A-DFA99FBCC6EB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DAED32-D0A1-45D8-BCA6-6CD277806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C8077B-02A6-428B-870F-A56826BB4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FCD-5D1D-4969-ABED-5AA5E1C575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550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0798E3-2874-43A6-8516-4C518F9D8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0EC9CF-D763-4C05-8ECA-CD3EF6289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FA8B4F-D2FB-4608-A83A-DA506ED41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C288-DA36-454F-891A-DFA99FBCC6EB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4FCEC6-4BEB-4C8E-A867-7069E5F92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AFAE11-860F-4F18-9B7D-E23172799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FCD-5D1D-4969-ABED-5AA5E1C575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1905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63636C-7341-4915-86B9-C9DEC7496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7E6D65C-7525-4782-A589-A34FF1886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35098D-70A4-4CD2-AA02-430819E3D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C288-DA36-454F-891A-DFA99FBCC6EB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C32478-56DF-4E24-B1A5-701A055F6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2ED9AF-0147-42C8-92F1-3F2AAE787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FCD-5D1D-4969-ABED-5AA5E1C575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9843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90FBDF-51FB-4D82-B88F-9FDE37456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AD2221-54A3-4587-A561-1BF1981F0E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BB3DD32-5BF6-4F1A-80C5-2AEDEC837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A04EF22-7FC7-4D74-A2E2-850ACAD42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C288-DA36-454F-891A-DFA99FBCC6EB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1DEFEDD-6210-4D95-A75C-D61244963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2D6BDAA-749C-4A0B-9009-3CDA95054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FCD-5D1D-4969-ABED-5AA5E1C575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6469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982A96-7281-42C1-BE92-8799A5C92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E02F8A-6173-4B7C-B6DA-4C4924065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855D6F0-96BB-4438-A205-80824B787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EA67E6F-C447-4047-9999-BC2A73AC74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8B62CC2-5F79-458F-8B02-7E20D58391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404E112-EE19-4F2A-BD33-1EE285B1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C288-DA36-454F-891A-DFA99FBCC6EB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837D34A-499E-4548-9750-889C898A9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F534C7D-140E-4BDF-B8E7-57CF17FE5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FCD-5D1D-4969-ABED-5AA5E1C575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9993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AB35FE-4580-497E-82F0-CC2216668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F0D2F0B-37BF-4E8D-876E-CB28B26C0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C288-DA36-454F-891A-DFA99FBCC6EB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09341A8-94BB-4A03-AD67-FD6C99363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6CE9074-E3E6-4330-8FB8-641BC00C9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FCD-5D1D-4969-ABED-5AA5E1C575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571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3302669-6217-419D-B9A6-2C8E398E3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C288-DA36-454F-891A-DFA99FBCC6EB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9D3D10C-C714-4FB5-829B-9FD16796C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ABED0F7-92E3-423D-9C7C-6455133F4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FCD-5D1D-4969-ABED-5AA5E1C575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519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736144-6C3F-4970-9E15-9D1B42C3B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17CF6A-6C22-4557-92A5-66352D872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0EF5AE2-82C9-4732-AFF8-36F76F2FA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8421846-C32C-4095-84C6-6894D593E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C288-DA36-454F-891A-DFA99FBCC6EB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A6C074-C3C2-44B8-A4B5-61522A544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6C9B88C-9252-4B49-9209-1A0598789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FCD-5D1D-4969-ABED-5AA5E1C575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9212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E50DAA-8178-4808-9B12-5DB56EB82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65B91AE-832A-4AB6-AE4E-BFE5C2708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C855B58-407C-4BDD-B0BE-B2E03613D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70A2370-6CC8-45A3-AC4D-97B80F94A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C288-DA36-454F-891A-DFA99FBCC6EB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0181C32-149A-4C48-9279-EF23BB65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B553734-38FD-4715-925D-6D3925BA4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FCD-5D1D-4969-ABED-5AA5E1C575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1889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C1E9143-F63C-4072-91F9-2249CA3FF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08693BE-A9DC-4EE5-9EED-B1FAD0222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E5F303-5008-45BA-ABD0-E3994648D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9C288-DA36-454F-891A-DFA99FBCC6EB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D9D1D4-3274-4EB6-958D-0D803346D5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B2F24E-1918-4425-B64D-93F5E30598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2AFCD-5D1D-4969-ABED-5AA5E1C575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3618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26732A-BCBC-4040-A2EA-F39E219E1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pPr algn="l"/>
            <a:r>
              <a:rPr lang="en-US" altLang="zh-TW" sz="5400" dirty="0"/>
              <a:t>intitle:</a:t>
            </a:r>
            <a:r>
              <a:rPr lang="zh-TW" altLang="en-US" sz="5400" dirty="0"/>
              <a:t>低浴比染色機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DABA0BC-4B13-4547-9D31-896EA4584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35726"/>
            <a:ext cx="10515599" cy="420624"/>
          </a:xfrm>
        </p:spPr>
        <p:txBody>
          <a:bodyPr>
            <a:normAutofit/>
          </a:bodyPr>
          <a:lstStyle/>
          <a:p>
            <a:pPr algn="l"/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16915BF-F72C-4A1F-AA76-2BB3CF2C1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669" y="1863801"/>
            <a:ext cx="7894660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34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C2A8558-9771-4ED0-9D6F-6B471E797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TW" sz="4000" dirty="0"/>
              <a:t>Intitle:</a:t>
            </a:r>
            <a:r>
              <a:rPr lang="zh-TW" altLang="en-US" sz="4000" dirty="0"/>
              <a:t>台灣紡織永續發展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103BCE1-FA23-7600-3C9F-5714F59B1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4" y="1459907"/>
            <a:ext cx="10175630" cy="767904"/>
          </a:xfrm>
        </p:spPr>
        <p:txBody>
          <a:bodyPr anchor="ctr">
            <a:normAutofit/>
          </a:bodyPr>
          <a:lstStyle/>
          <a:p>
            <a:pPr algn="ctr"/>
            <a:endParaRPr lang="en-US" sz="200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4FBECA3-D0EB-4987-A28A-ADFE46C9E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88" y="1136073"/>
            <a:ext cx="11225567" cy="631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18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2CB997D-99D0-4CBE-8B2F-0742CE968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TW" sz="4000" dirty="0"/>
              <a:t>Intitle:</a:t>
            </a:r>
            <a:r>
              <a:rPr lang="zh-TW" altLang="en-US" sz="4000" dirty="0"/>
              <a:t>台灣紡織品牌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0588B8-D159-4719-A712-2D1257984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4" y="1459907"/>
            <a:ext cx="10175630" cy="767904"/>
          </a:xfrm>
        </p:spPr>
        <p:txBody>
          <a:bodyPr anchor="ctr">
            <a:normAutofit/>
          </a:bodyPr>
          <a:lstStyle/>
          <a:p>
            <a:pPr algn="ctr"/>
            <a:endParaRPr lang="zh-TW" altLang="en-US" sz="200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D3CE636-30A1-47AD-8FE7-2B5E43FE4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824" y="2405149"/>
            <a:ext cx="6932255" cy="389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974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</Words>
  <Application>Microsoft Office PowerPoint</Application>
  <PresentationFormat>寬螢幕</PresentationFormat>
  <Paragraphs>3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intitle:低浴比染色機</vt:lpstr>
      <vt:lpstr>Intitle:台灣紡織永續發展</vt:lpstr>
      <vt:lpstr>Intitle:台灣紡織品牌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intitle:低浴比染色機</dc:title>
  <dc:creator>哲丞 林</dc:creator>
  <cp:lastModifiedBy>致汎 郭</cp:lastModifiedBy>
  <cp:revision>1</cp:revision>
  <dcterms:created xsi:type="dcterms:W3CDTF">2022-05-13T08:04:29Z</dcterms:created>
  <dcterms:modified xsi:type="dcterms:W3CDTF">2022-05-15T09:52:48Z</dcterms:modified>
</cp:coreProperties>
</file>