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texflow.com/post/%E8%90%BD%E5%AF%A6%E6%B0%B8%E7%BA%8C%E7%B6%93%E7%87%9F%E7%90%86%E5%BF%B5%E8%88%87%E7%B6%A0%E8%89%B2%E7%94%9F%E7%94%A2%E7%9A%84%E5%84%92%E9%B4%BB%E4%BC%81%E6%A5%AD" TargetMode="External"/><Relationship Id="rId7" Type="http://schemas.openxmlformats.org/officeDocument/2006/relationships/hyperlink" Target="https://www.gvm.com.tw/article/41732" TargetMode="External"/><Relationship Id="rId2" Type="http://schemas.openxmlformats.org/officeDocument/2006/relationships/hyperlink" Target="https://www.digitimes.com.tw/iot/article.asp?cat=158&amp;cat1=20&amp;cat2=10&amp;id=0000565608_xgm7c5wilgtzzw91xnty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net.org.tw/Article/Detail/2108" TargetMode="External"/><Relationship Id="rId5" Type="http://schemas.openxmlformats.org/officeDocument/2006/relationships/hyperlink" Target="https://www.ecomaxtex.com/eco%E2%80%90textile-godfather/?lang=zh-hant" TargetMode="External"/><Relationship Id="rId4" Type="http://schemas.openxmlformats.org/officeDocument/2006/relationships/hyperlink" Target="https://www.tnet.org.tw/Article/Detail/11745?species=DefaultCla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657887"/>
              </p:ext>
            </p:extLst>
          </p:nvPr>
        </p:nvGraphicFramePr>
        <p:xfrm>
          <a:off x="1711235" y="365758"/>
          <a:ext cx="10162903" cy="622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055">
                  <a:extLst>
                    <a:ext uri="{9D8B030D-6E8A-4147-A177-3AD203B41FA5}">
                      <a16:colId xmlns:a16="http://schemas.microsoft.com/office/drawing/2014/main" val="188183820"/>
                    </a:ext>
                  </a:extLst>
                </a:gridCol>
                <a:gridCol w="6274756">
                  <a:extLst>
                    <a:ext uri="{9D8B030D-6E8A-4147-A177-3AD203B41FA5}">
                      <a16:colId xmlns:a16="http://schemas.microsoft.com/office/drawing/2014/main" val="2231146898"/>
                    </a:ext>
                  </a:extLst>
                </a:gridCol>
                <a:gridCol w="1058092">
                  <a:extLst>
                    <a:ext uri="{9D8B030D-6E8A-4147-A177-3AD203B41FA5}">
                      <a16:colId xmlns:a16="http://schemas.microsoft.com/office/drawing/2014/main" val="2974030782"/>
                    </a:ext>
                  </a:extLst>
                </a:gridCol>
              </a:tblGrid>
              <a:tr h="34423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關鍵字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網址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77068"/>
                  </a:ext>
                </a:extLst>
              </a:tr>
              <a:tr h="9516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intitle:儒鴻永續綠色生產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hlinkClick r:id="rId2"/>
                        </a:rPr>
                        <a:t>https://www.digitimes.com.tw/iot/article.asp?cat=158&amp;cat1=20&amp;cat2=10&amp;id=0000565608_xgm7c5wilgtzzw91xntyk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022642"/>
                  </a:ext>
                </a:extLst>
              </a:tr>
              <a:tr h="20496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intitle:台灣機能紡織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hlinkClick r:id="rId3"/>
                        </a:rPr>
                        <a:t>https://www.ctexflow.com/post/%E8%90%BD%E5%AF%A6%E6%B0%B8%E7%BA%8C%E7%B6%93%E7%87%9F%E7%90%86%E5%BF%B5%E8%88%87%E7%B6%A0%E8%89%B2%E7%94%9F%E7%94%A2%E7%9A%84%E5%84%92%E9%B4%BB%E4%BC%81%E6%A5%AD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16165"/>
                  </a:ext>
                </a:extLst>
              </a:tr>
              <a:tr h="73203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intitle</a:t>
                      </a:r>
                      <a:r>
                        <a:rPr lang="en-US" altLang="zh-TW" dirty="0" smtClean="0"/>
                        <a:t>:</a:t>
                      </a:r>
                      <a:r>
                        <a:rPr lang="zh-TW" altLang="en-US" dirty="0" smtClean="0"/>
                        <a:t>台灣紡織自創品牌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hlinkClick r:id="rId4"/>
                        </a:rPr>
                        <a:t>https://www.tnet.org.tw/Article/Detail/11745?species=DefaultClass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348732"/>
                  </a:ext>
                </a:extLst>
              </a:tr>
              <a:tr h="73203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intitle</a:t>
                      </a:r>
                      <a:r>
                        <a:rPr lang="en-US" altLang="zh-TW" dirty="0" smtClean="0"/>
                        <a:t>:</a:t>
                      </a:r>
                      <a:r>
                        <a:rPr lang="zh-TW" altLang="en-US" dirty="0" smtClean="0"/>
                        <a:t>環保紡織領航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hlinkClick r:id="rId5"/>
                        </a:rPr>
                        <a:t>https://www.ecomaxtex.com/eco%E2%80%90textile-godfather/?lang=zh-hant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54023"/>
                  </a:ext>
                </a:extLst>
              </a:tr>
              <a:tr h="512424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intitle</a:t>
                      </a:r>
                      <a:r>
                        <a:rPr lang="en-US" altLang="zh-TW" dirty="0" smtClean="0"/>
                        <a:t>:</a:t>
                      </a:r>
                      <a:r>
                        <a:rPr lang="zh-TW" altLang="en-US" dirty="0" smtClean="0"/>
                        <a:t>綠色環保紡織材料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hlinkClick r:id="rId6"/>
                        </a:rPr>
                        <a:t>https://www.tnet.org.tw/Article/Detail/2108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01486"/>
                  </a:ext>
                </a:extLst>
              </a:tr>
              <a:tr h="512424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intitle</a:t>
                      </a:r>
                      <a:r>
                        <a:rPr lang="en-US" altLang="zh-TW" dirty="0" smtClean="0"/>
                        <a:t>:</a:t>
                      </a:r>
                      <a:r>
                        <a:rPr lang="zh-TW" altLang="en-US" dirty="0" smtClean="0"/>
                        <a:t>環保機能布料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hlinkClick r:id="rId7"/>
                        </a:rPr>
                        <a:t>https://www.gvm.com.tw/article/41732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272084"/>
                  </a:ext>
                </a:extLst>
              </a:tr>
              <a:tr h="34423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08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448874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48515193313CE1429973FB9BDC64AEE4" ma:contentTypeVersion="9" ma:contentTypeDescription="建立新的文件。" ma:contentTypeScope="" ma:versionID="13df6d2332658cd72187ee3a05756638">
  <xsd:schema xmlns:xsd="http://www.w3.org/2001/XMLSchema" xmlns:xs="http://www.w3.org/2001/XMLSchema" xmlns:p="http://schemas.microsoft.com/office/2006/metadata/properties" xmlns:ns2="6c222bee-1a3c-4e12-9b8a-d765ac4680b6" targetNamespace="http://schemas.microsoft.com/office/2006/metadata/properties" ma:root="true" ma:fieldsID="57c0299307f9390ebe4c13598766630f" ns2:_="">
    <xsd:import namespace="6c222bee-1a3c-4e12-9b8a-d765ac4680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222bee-1a3c-4e12-9b8a-d765ac4680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A560D4-9ED4-4FEC-9D4C-F62AC8B0EE50}"/>
</file>

<file path=customXml/itemProps2.xml><?xml version="1.0" encoding="utf-8"?>
<ds:datastoreItem xmlns:ds="http://schemas.openxmlformats.org/officeDocument/2006/customXml" ds:itemID="{C5B80211-F433-483E-AC0C-D247CAD830E0}"/>
</file>

<file path=customXml/itemProps3.xml><?xml version="1.0" encoding="utf-8"?>
<ds:datastoreItem xmlns:ds="http://schemas.openxmlformats.org/officeDocument/2006/customXml" ds:itemID="{DAC02F5B-5924-4D86-8566-6BD3B8D7E370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778</TotalTime>
  <Words>61</Words>
  <Application>Microsoft Office PowerPoint</Application>
  <PresentationFormat>寬螢幕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Century Gothic</vt:lpstr>
      <vt:lpstr>Wingdings 3</vt:lpstr>
      <vt:lpstr>絲縷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2022-05-12T16:42:04Z</dcterms:created>
  <dcterms:modified xsi:type="dcterms:W3CDTF">2022-05-23T13:09:37Z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0x01010048515193313CE1429973FB9BDC64AEE4</vt:lpwstr>
  </property>
</Properties>
</file>