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C32A7-A442-4F18-B32D-267ECFDC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6C9062-6F97-4E31-AEEB-7D60591D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F6A21-E8B4-46C7-8A20-78F4CC05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5F823-62E0-47F8-80CF-1A0F321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2D951-D074-45FF-8304-6D65415C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2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4F227-B317-454D-AE08-FAC1074D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49DDC-0020-4C6C-9FF1-A3ADEE25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06BBCA-C3A5-4C7A-898B-13F248A6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D8856-508A-4B20-B207-2A2F7A41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7B43D-A382-4412-A27C-F9F46E8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50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A91FC9-5617-4DDA-8E72-3ECE0F4F4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31F770-831C-4F97-BF54-76D55C35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73D2C-2677-435A-8153-9BD75411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AED32-D0A1-45D8-BCA6-6CD27780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8077B-02A6-428B-870F-A56826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0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798E3-2874-43A6-8516-4C518F9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EC9CF-D763-4C05-8ECA-CD3EF628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8B4F-D2FB-4608-A83A-DA506ED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FCEC6-4BEB-4C8E-A867-7069E5F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FAE11-860F-4F18-9B7D-E2317279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3636C-7341-4915-86B9-C9DEC749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E6D65C-7525-4782-A589-A34FF18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5098D-70A4-4CD2-AA02-430819E3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32478-56DF-4E24-B1A5-701A055F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ED9AF-0147-42C8-92F1-3F2AAE78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4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0FBDF-51FB-4D82-B88F-9FDE3745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D2221-54A3-4587-A561-1BF1981F0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B3DD32-5BF6-4F1A-80C5-2AEDEC837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4EF22-7FC7-4D74-A2E2-850ACAD4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DEFEDD-6210-4D95-A75C-D612449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6BDAA-749C-4A0B-9009-3CDA950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82A96-7281-42C1-BE92-8799A5C9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E02F8A-6173-4B7C-B6DA-4C492406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5D6F0-96BB-4438-A205-80824B78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A67E6F-C447-4047-9999-BC2A73AC7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B62CC2-5F79-458F-8B02-7E20D5839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04E112-EE19-4F2A-BD33-1EE285B1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37D34A-499E-4548-9750-889C898A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534C7D-140E-4BDF-B8E7-57CF17FE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B35FE-4580-497E-82F0-CC22166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0D2F0B-37BF-4E8D-876E-CB28B26C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341A8-94BB-4A03-AD67-FD6C993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CE9074-E3E6-4330-8FB8-641BC00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302669-6217-419D-B9A6-2C8E398E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D3D10C-C714-4FB5-829B-9FD16796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BED0F7-92E3-423D-9C7C-6455133F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5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36144-6C3F-4970-9E15-9D1B42C3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7CF6A-6C22-4557-92A5-66352D87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F5AE2-82C9-4732-AFF8-36F76F2F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421846-C32C-4095-84C6-6894D593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6C074-C3C2-44B8-A4B5-61522A54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C9B88C-9252-4B49-9209-1A059878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0DAA-8178-4808-9B12-5DB56EB8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5B91AE-832A-4AB6-AE4E-BFE5C270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5B58-407C-4BDD-B0BE-B2E03613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A2370-6CC8-45A3-AC4D-97B80F94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81C32-149A-4C48-9279-EF23BB65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53734-38FD-4715-925D-6D3925BA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8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1E9143-F63C-4072-91F9-2249CA3F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8693BE-A9DC-4EE5-9EED-B1FAD022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5F303-5008-45BA-ABD0-E3994648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C288-DA36-454F-891A-DFA99FBCC6EB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9D1D4-3274-4EB6-958D-0D803346D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2F24E-1918-4425-B64D-93F5E305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FCD-5D1D-4969-ABED-5AA5E1C575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1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6732A-BCBC-4040-A2EA-F39E219E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altLang="zh-TW" sz="5400" dirty="0"/>
              <a:t>intitle:</a:t>
            </a:r>
            <a:r>
              <a:rPr lang="zh-TW" altLang="en-US" sz="5400" dirty="0"/>
              <a:t>低浴比染色機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ABA0BC-4B13-4547-9D31-896EA458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6915BF-F72C-4A1F-AA76-2BB3CF2C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69" y="1863801"/>
            <a:ext cx="789466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4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2A8558-9771-4ED0-9D6F-6B471E79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Intitle:</a:t>
            </a:r>
            <a:r>
              <a:rPr lang="zh-TW" altLang="en-US" sz="4000" dirty="0"/>
              <a:t>台灣紡織永續發展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03BCE1-FA23-7600-3C9F-5714F59B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FBECA3-D0EB-4987-A28A-ADFE46C9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4" y="2405149"/>
            <a:ext cx="693225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CB997D-99D0-4CBE-8B2F-0742CE96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4000" dirty="0"/>
              <a:t>Intitle:</a:t>
            </a:r>
            <a:r>
              <a:rPr lang="zh-TW" altLang="en-US" sz="4000" dirty="0"/>
              <a:t>台灣紡織品牌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588B8-D159-4719-A712-2D125798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zh-TW" alt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3CE636-30A1-47AD-8FE7-2B5E43FE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4" y="2405149"/>
            <a:ext cx="693225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intitle:低浴比染色機</vt:lpstr>
      <vt:lpstr>Intitle:台灣紡織永續發展</vt:lpstr>
      <vt:lpstr>Intitle:台灣紡織品牌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intitle:低浴比染色機</dc:title>
  <dc:creator>哲丞 林</dc:creator>
  <cp:lastModifiedBy>哲丞 林</cp:lastModifiedBy>
  <cp:revision>1</cp:revision>
  <dcterms:created xsi:type="dcterms:W3CDTF">2022-05-13T08:04:29Z</dcterms:created>
  <dcterms:modified xsi:type="dcterms:W3CDTF">2022-05-13T08:08:01Z</dcterms:modified>
</cp:coreProperties>
</file>