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705252DA.xml" ContentType="application/vnd.ms-powerpoint.comments+xml"/>
  <Override PartName="/ppt/comments/modernComment_109_8C632A1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4" r:id="rId8"/>
    <p:sldId id="263" r:id="rId9"/>
    <p:sldId id="265" r:id="rId10"/>
    <p:sldId id="266" r:id="rId11"/>
    <p:sldId id="267"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C74B6A-CDB3-E4A4-2A31-E1B5AC38362B}" name="凱文 林" initials="凱文" userId="484231bdcf0b6ca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BA04B-D7A9-488D-B9AA-D5C71D8BA262}" v="11" dt="2022-05-04T10:59:06.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凱文 林" userId="484231bdcf0b6ca4" providerId="LiveId" clId="{A3DBA04B-D7A9-488D-B9AA-D5C71D8BA262}"/>
    <pc:docChg chg="undo custSel addSld delSld modSld">
      <pc:chgData name="凱文 林" userId="484231bdcf0b6ca4" providerId="LiveId" clId="{A3DBA04B-D7A9-488D-B9AA-D5C71D8BA262}" dt="2022-05-04T11:01:17.368" v="535" actId="20577"/>
      <pc:docMkLst>
        <pc:docMk/>
      </pc:docMkLst>
      <pc:sldChg chg="addSp delSp modSp mod delDesignElem">
        <pc:chgData name="凱文 林" userId="484231bdcf0b6ca4" providerId="LiveId" clId="{A3DBA04B-D7A9-488D-B9AA-D5C71D8BA262}" dt="2022-05-04T10:56:55.256" v="435" actId="26606"/>
        <pc:sldMkLst>
          <pc:docMk/>
          <pc:sldMk cId="412711005" sldId="256"/>
        </pc:sldMkLst>
        <pc:spChg chg="mod">
          <ac:chgData name="凱文 林" userId="484231bdcf0b6ca4" providerId="LiveId" clId="{A3DBA04B-D7A9-488D-B9AA-D5C71D8BA262}" dt="2022-05-04T10:56:55.256" v="435" actId="26606"/>
          <ac:spMkLst>
            <pc:docMk/>
            <pc:sldMk cId="412711005" sldId="256"/>
            <ac:spMk id="2" creationId="{605379DE-F460-87F4-5E9D-385E07DDE56A}"/>
          </ac:spMkLst>
        </pc:spChg>
        <pc:spChg chg="mod">
          <ac:chgData name="凱文 林" userId="484231bdcf0b6ca4" providerId="LiveId" clId="{A3DBA04B-D7A9-488D-B9AA-D5C71D8BA262}" dt="2022-05-04T10:56:55.256" v="435" actId="26606"/>
          <ac:spMkLst>
            <pc:docMk/>
            <pc:sldMk cId="412711005" sldId="256"/>
            <ac:spMk id="3" creationId="{14BF6F10-5C97-CE8A-DC0D-1B5BF660EB64}"/>
          </ac:spMkLst>
        </pc:spChg>
        <pc:spChg chg="add del">
          <ac:chgData name="凱文 林" userId="484231bdcf0b6ca4" providerId="LiveId" clId="{A3DBA04B-D7A9-488D-B9AA-D5C71D8BA262}" dt="2022-05-04T10:56:51.517" v="430" actId="26606"/>
          <ac:spMkLst>
            <pc:docMk/>
            <pc:sldMk cId="412711005" sldId="256"/>
            <ac:spMk id="5" creationId="{FFD48BC7-DC40-47DE-87EE-9F4B6ECB9ABB}"/>
          </ac:spMkLst>
        </pc:spChg>
        <pc:spChg chg="add del">
          <ac:chgData name="凱文 林" userId="484231bdcf0b6ca4" providerId="LiveId" clId="{A3DBA04B-D7A9-488D-B9AA-D5C71D8BA262}" dt="2022-05-04T10:56:51.517" v="430" actId="26606"/>
          <ac:spMkLst>
            <pc:docMk/>
            <pc:sldMk cId="412711005" sldId="256"/>
            <ac:spMk id="6" creationId="{E502BBC7-2C76-46F3-BC24-5985BC13DB88}"/>
          </ac:spMkLst>
        </pc:spChg>
        <pc:spChg chg="add del">
          <ac:chgData name="凱文 林" userId="484231bdcf0b6ca4" providerId="LiveId" clId="{A3DBA04B-D7A9-488D-B9AA-D5C71D8BA262}" dt="2022-05-04T10:56:51.517" v="430" actId="26606"/>
          <ac:spMkLst>
            <pc:docMk/>
            <pc:sldMk cId="412711005" sldId="256"/>
            <ac:spMk id="7" creationId="{C7F28D52-2A5F-4D23-81AE-7CB8B591C7AF}"/>
          </ac:spMkLst>
        </pc:spChg>
        <pc:spChg chg="add del">
          <ac:chgData name="凱文 林" userId="484231bdcf0b6ca4" providerId="LiveId" clId="{A3DBA04B-D7A9-488D-B9AA-D5C71D8BA262}" dt="2022-05-04T10:56:25.629" v="419"/>
          <ac:spMkLst>
            <pc:docMk/>
            <pc:sldMk cId="412711005" sldId="256"/>
            <ac:spMk id="8" creationId="{FB5B0058-AF13-4859-B429-4EDDE2A26F7F}"/>
          </ac:spMkLst>
        </pc:spChg>
        <pc:spChg chg="add del">
          <ac:chgData name="凱文 林" userId="484231bdcf0b6ca4" providerId="LiveId" clId="{A3DBA04B-D7A9-488D-B9AA-D5C71D8BA262}" dt="2022-05-04T10:56:51.517" v="430" actId="26606"/>
          <ac:spMkLst>
            <pc:docMk/>
            <pc:sldMk cId="412711005" sldId="256"/>
            <ac:spMk id="14" creationId="{3629484E-3792-4B3D-89AD-7C8A1ED0E0D4}"/>
          </ac:spMkLst>
        </pc:spChg>
        <pc:spChg chg="add del">
          <ac:chgData name="凱文 林" userId="484231bdcf0b6ca4" providerId="LiveId" clId="{A3DBA04B-D7A9-488D-B9AA-D5C71D8BA262}" dt="2022-05-04T10:56:54.412" v="432" actId="26606"/>
          <ac:spMkLst>
            <pc:docMk/>
            <pc:sldMk cId="412711005" sldId="256"/>
            <ac:spMk id="16" creationId="{1ACA2EA0-FFD3-42EC-9406-B595015ED96E}"/>
          </ac:spMkLst>
        </pc:spChg>
        <pc:spChg chg="add del">
          <ac:chgData name="凱文 林" userId="484231bdcf0b6ca4" providerId="LiveId" clId="{A3DBA04B-D7A9-488D-B9AA-D5C71D8BA262}" dt="2022-05-04T10:56:54.412" v="432" actId="26606"/>
          <ac:spMkLst>
            <pc:docMk/>
            <pc:sldMk cId="412711005" sldId="256"/>
            <ac:spMk id="17" creationId="{D5288BCE-665C-472A-8C43-664BCFA31E43}"/>
          </ac:spMkLst>
        </pc:spChg>
        <pc:spChg chg="add del">
          <ac:chgData name="凱文 林" userId="484231bdcf0b6ca4" providerId="LiveId" clId="{A3DBA04B-D7A9-488D-B9AA-D5C71D8BA262}" dt="2022-05-04T10:56:54.412" v="432" actId="26606"/>
          <ac:spMkLst>
            <pc:docMk/>
            <pc:sldMk cId="412711005" sldId="256"/>
            <ac:spMk id="18" creationId="{46C57131-53A7-4C1A-BEA8-25F06A06AD29}"/>
          </ac:spMkLst>
        </pc:spChg>
        <pc:spChg chg="add del">
          <ac:chgData name="凱文 林" userId="484231bdcf0b6ca4" providerId="LiveId" clId="{A3DBA04B-D7A9-488D-B9AA-D5C71D8BA262}" dt="2022-05-04T10:56:55.249" v="434" actId="26606"/>
          <ac:spMkLst>
            <pc:docMk/>
            <pc:sldMk cId="412711005" sldId="256"/>
            <ac:spMk id="20" creationId="{72C7A71F-A746-4AB2-8FF5-03D4135FAFAD}"/>
          </ac:spMkLst>
        </pc:spChg>
        <pc:spChg chg="add del">
          <ac:chgData name="凱文 林" userId="484231bdcf0b6ca4" providerId="LiveId" clId="{A3DBA04B-D7A9-488D-B9AA-D5C71D8BA262}" dt="2022-05-04T10:56:55.249" v="434" actId="26606"/>
          <ac:spMkLst>
            <pc:docMk/>
            <pc:sldMk cId="412711005" sldId="256"/>
            <ac:spMk id="21" creationId="{17FF8914-DDE9-46F8-AF0A-54FD0AC09BEE}"/>
          </ac:spMkLst>
        </pc:spChg>
        <pc:spChg chg="add del">
          <ac:chgData name="凱文 林" userId="484231bdcf0b6ca4" providerId="LiveId" clId="{A3DBA04B-D7A9-488D-B9AA-D5C71D8BA262}" dt="2022-05-04T10:56:55.249" v="434" actId="26606"/>
          <ac:spMkLst>
            <pc:docMk/>
            <pc:sldMk cId="412711005" sldId="256"/>
            <ac:spMk id="22" creationId="{094C1DE0-31FE-4AD0-95EA-B65CA6B89D58}"/>
          </ac:spMkLst>
        </pc:spChg>
        <pc:spChg chg="add del">
          <ac:chgData name="凱文 林" userId="484231bdcf0b6ca4" providerId="LiveId" clId="{A3DBA04B-D7A9-488D-B9AA-D5C71D8BA262}" dt="2022-05-04T10:56:55.249" v="434" actId="26606"/>
          <ac:spMkLst>
            <pc:docMk/>
            <pc:sldMk cId="412711005" sldId="256"/>
            <ac:spMk id="23" creationId="{3F736409-6C07-4CE8-86F8-1174E2235C2E}"/>
          </ac:spMkLst>
        </pc:spChg>
        <pc:spChg chg="add">
          <ac:chgData name="凱文 林" userId="484231bdcf0b6ca4" providerId="LiveId" clId="{A3DBA04B-D7A9-488D-B9AA-D5C71D8BA262}" dt="2022-05-04T10:56:55.256" v="435" actId="26606"/>
          <ac:spMkLst>
            <pc:docMk/>
            <pc:sldMk cId="412711005" sldId="256"/>
            <ac:spMk id="25" creationId="{FFD48BC7-DC40-47DE-87EE-9F4B6ECB9ABB}"/>
          </ac:spMkLst>
        </pc:spChg>
        <pc:spChg chg="add">
          <ac:chgData name="凱文 林" userId="484231bdcf0b6ca4" providerId="LiveId" clId="{A3DBA04B-D7A9-488D-B9AA-D5C71D8BA262}" dt="2022-05-04T10:56:55.256" v="435" actId="26606"/>
          <ac:spMkLst>
            <pc:docMk/>
            <pc:sldMk cId="412711005" sldId="256"/>
            <ac:spMk id="26" creationId="{E502BBC7-2C76-46F3-BC24-5985BC13DB88}"/>
          </ac:spMkLst>
        </pc:spChg>
        <pc:spChg chg="add">
          <ac:chgData name="凱文 林" userId="484231bdcf0b6ca4" providerId="LiveId" clId="{A3DBA04B-D7A9-488D-B9AA-D5C71D8BA262}" dt="2022-05-04T10:56:55.256" v="435" actId="26606"/>
          <ac:spMkLst>
            <pc:docMk/>
            <pc:sldMk cId="412711005" sldId="256"/>
            <ac:spMk id="27" creationId="{C7F28D52-2A5F-4D23-81AE-7CB8B591C7AF}"/>
          </ac:spMkLst>
        </pc:spChg>
        <pc:spChg chg="add">
          <ac:chgData name="凱文 林" userId="484231bdcf0b6ca4" providerId="LiveId" clId="{A3DBA04B-D7A9-488D-B9AA-D5C71D8BA262}" dt="2022-05-04T10:56:55.256" v="435" actId="26606"/>
          <ac:spMkLst>
            <pc:docMk/>
            <pc:sldMk cId="412711005" sldId="256"/>
            <ac:spMk id="28" creationId="{3629484E-3792-4B3D-89AD-7C8A1ED0E0D4}"/>
          </ac:spMkLst>
        </pc:spChg>
        <pc:cxnChg chg="add del">
          <ac:chgData name="凱文 林" userId="484231bdcf0b6ca4" providerId="LiveId" clId="{A3DBA04B-D7A9-488D-B9AA-D5C71D8BA262}" dt="2022-05-04T10:56:25.629" v="419"/>
          <ac:cxnSpMkLst>
            <pc:docMk/>
            <pc:sldMk cId="412711005" sldId="256"/>
            <ac:cxnSpMk id="10" creationId="{EC4521DE-248E-440D-AAD6-FD9E7D34B3BF}"/>
          </ac:cxnSpMkLst>
        </pc:cxnChg>
        <pc:cxnChg chg="add del">
          <ac:chgData name="凱文 林" userId="484231bdcf0b6ca4" providerId="LiveId" clId="{A3DBA04B-D7A9-488D-B9AA-D5C71D8BA262}" dt="2022-05-04T10:56:25.629" v="419"/>
          <ac:cxnSpMkLst>
            <pc:docMk/>
            <pc:sldMk cId="412711005" sldId="256"/>
            <ac:cxnSpMk id="12" creationId="{442C13FA-4C0F-42D0-9626-5BA6040D8C31}"/>
          </ac:cxnSpMkLst>
        </pc:cxnChg>
      </pc:sldChg>
      <pc:sldChg chg="addSp delSp modSp mod delDesignElem">
        <pc:chgData name="凱文 林" userId="484231bdcf0b6ca4" providerId="LiveId" clId="{A3DBA04B-D7A9-488D-B9AA-D5C71D8BA262}" dt="2022-05-04T10:56:48.369" v="428" actId="26606"/>
        <pc:sldMkLst>
          <pc:docMk/>
          <pc:sldMk cId="309956158" sldId="257"/>
        </pc:sldMkLst>
        <pc:spChg chg="mod">
          <ac:chgData name="凱文 林" userId="484231bdcf0b6ca4" providerId="LiveId" clId="{A3DBA04B-D7A9-488D-B9AA-D5C71D8BA262}" dt="2022-05-04T10:56:48.369" v="428" actId="26606"/>
          <ac:spMkLst>
            <pc:docMk/>
            <pc:sldMk cId="309956158" sldId="257"/>
            <ac:spMk id="2" creationId="{3737D16E-6FCD-89A3-29EB-59289FC439B8}"/>
          </ac:spMkLst>
        </pc:spChg>
        <pc:spChg chg="mod">
          <ac:chgData name="凱文 林" userId="484231bdcf0b6ca4" providerId="LiveId" clId="{A3DBA04B-D7A9-488D-B9AA-D5C71D8BA262}" dt="2022-05-04T10:56:48.369" v="428" actId="26606"/>
          <ac:spMkLst>
            <pc:docMk/>
            <pc:sldMk cId="309956158" sldId="257"/>
            <ac:spMk id="3" creationId="{F416EB61-1374-7F8F-FB9B-555FF5F0D818}"/>
          </ac:spMkLst>
        </pc:spChg>
        <pc:spChg chg="add">
          <ac:chgData name="凱文 林" userId="484231bdcf0b6ca4" providerId="LiveId" clId="{A3DBA04B-D7A9-488D-B9AA-D5C71D8BA262}" dt="2022-05-04T10:56:48.369" v="428" actId="26606"/>
          <ac:spMkLst>
            <pc:docMk/>
            <pc:sldMk cId="309956158" sldId="257"/>
            <ac:spMk id="5" creationId="{DAF1966E-FD40-4A4A-B61B-C4DF7FA05F06}"/>
          </ac:spMkLst>
        </pc:spChg>
        <pc:spChg chg="add">
          <ac:chgData name="凱文 林" userId="484231bdcf0b6ca4" providerId="LiveId" clId="{A3DBA04B-D7A9-488D-B9AA-D5C71D8BA262}" dt="2022-05-04T10:56:48.369" v="428" actId="26606"/>
          <ac:spMkLst>
            <pc:docMk/>
            <pc:sldMk cId="309956158" sldId="257"/>
            <ac:spMk id="6" creationId="{047BFA19-D45E-416B-A404-7AF2F3F27017}"/>
          </ac:spMkLst>
        </pc:spChg>
        <pc:spChg chg="add">
          <ac:chgData name="凱文 林" userId="484231bdcf0b6ca4" providerId="LiveId" clId="{A3DBA04B-D7A9-488D-B9AA-D5C71D8BA262}" dt="2022-05-04T10:56:48.369" v="428" actId="26606"/>
          <ac:spMkLst>
            <pc:docMk/>
            <pc:sldMk cId="309956158" sldId="257"/>
            <ac:spMk id="7" creationId="{8E0105E7-23DB-4CF2-8258-FF47C7620F6E}"/>
          </ac:spMkLst>
        </pc:spChg>
        <pc:spChg chg="add del">
          <ac:chgData name="凱文 林" userId="484231bdcf0b6ca4" providerId="LiveId" clId="{A3DBA04B-D7A9-488D-B9AA-D5C71D8BA262}" dt="2022-05-04T10:56:25.629" v="419"/>
          <ac:spMkLst>
            <pc:docMk/>
            <pc:sldMk cId="309956158" sldId="257"/>
            <ac:spMk id="8" creationId="{A7AE9375-4664-4DB2-922D-2782A6E439AC}"/>
          </ac:spMkLst>
        </pc:spChg>
        <pc:spChg chg="add del">
          <ac:chgData name="凱文 林" userId="484231bdcf0b6ca4" providerId="LiveId" clId="{A3DBA04B-D7A9-488D-B9AA-D5C71D8BA262}" dt="2022-05-04T10:56:25.629" v="419"/>
          <ac:spMkLst>
            <pc:docMk/>
            <pc:sldMk cId="309956158" sldId="257"/>
            <ac:spMk id="12" creationId="{9DD005C1-8C51-42D6-9BEE-B9B83849743D}"/>
          </ac:spMkLst>
        </pc:spChg>
        <pc:spChg chg="add">
          <ac:chgData name="凱文 林" userId="484231bdcf0b6ca4" providerId="LiveId" clId="{A3DBA04B-D7A9-488D-B9AA-D5C71D8BA262}" dt="2022-05-04T10:56:48.369" v="428" actId="26606"/>
          <ac:spMkLst>
            <pc:docMk/>
            <pc:sldMk cId="309956158" sldId="257"/>
            <ac:spMk id="14" creationId="{074B4F7D-14B2-478B-8BF5-01E4E0C5D263}"/>
          </ac:spMkLst>
        </pc:spChg>
        <pc:cxnChg chg="add del">
          <ac:chgData name="凱文 林" userId="484231bdcf0b6ca4" providerId="LiveId" clId="{A3DBA04B-D7A9-488D-B9AA-D5C71D8BA262}" dt="2022-05-04T10:56:25.629" v="419"/>
          <ac:cxnSpMkLst>
            <pc:docMk/>
            <pc:sldMk cId="309956158" sldId="257"/>
            <ac:cxnSpMk id="10" creationId="{EE504C98-6397-41C1-A8D8-2D9C4ED307E0}"/>
          </ac:cxnSpMkLst>
        </pc:cxnChg>
      </pc:sldChg>
      <pc:sldChg chg="addSp delSp modSp mod delDesignElem modCm">
        <pc:chgData name="凱文 林" userId="484231bdcf0b6ca4" providerId="LiveId" clId="{A3DBA04B-D7A9-488D-B9AA-D5C71D8BA262}" dt="2022-05-04T10:56:45.472" v="427" actId="26606"/>
        <pc:sldMkLst>
          <pc:docMk/>
          <pc:sldMk cId="1884443354" sldId="258"/>
        </pc:sldMkLst>
        <pc:spChg chg="mod">
          <ac:chgData name="凱文 林" userId="484231bdcf0b6ca4" providerId="LiveId" clId="{A3DBA04B-D7A9-488D-B9AA-D5C71D8BA262}" dt="2022-05-04T10:56:45.472" v="427" actId="26606"/>
          <ac:spMkLst>
            <pc:docMk/>
            <pc:sldMk cId="1884443354" sldId="258"/>
            <ac:spMk id="2" creationId="{B3D4FF3F-6E14-A912-1F1F-E33804E6017C}"/>
          </ac:spMkLst>
        </pc:spChg>
        <pc:spChg chg="mod">
          <ac:chgData name="凱文 林" userId="484231bdcf0b6ca4" providerId="LiveId" clId="{A3DBA04B-D7A9-488D-B9AA-D5C71D8BA262}" dt="2022-05-04T10:56:45.472" v="427" actId="26606"/>
          <ac:spMkLst>
            <pc:docMk/>
            <pc:sldMk cId="1884443354" sldId="258"/>
            <ac:spMk id="3" creationId="{2F4E5CBB-80B9-8211-7664-BFFCCB121716}"/>
          </ac:spMkLst>
        </pc:spChg>
        <pc:spChg chg="add del">
          <ac:chgData name="凱文 林" userId="484231bdcf0b6ca4" providerId="LiveId" clId="{A3DBA04B-D7A9-488D-B9AA-D5C71D8BA262}" dt="2022-05-04T10:56:45.463" v="426" actId="26606"/>
          <ac:spMkLst>
            <pc:docMk/>
            <pc:sldMk cId="1884443354" sldId="258"/>
            <ac:spMk id="5" creationId="{1C799903-48D5-4A31-A1A2-541072D9771E}"/>
          </ac:spMkLst>
        </pc:spChg>
        <pc:spChg chg="add del">
          <ac:chgData name="凱文 林" userId="484231bdcf0b6ca4" providerId="LiveId" clId="{A3DBA04B-D7A9-488D-B9AA-D5C71D8BA262}" dt="2022-05-04T10:56:45.463" v="426" actId="26606"/>
          <ac:spMkLst>
            <pc:docMk/>
            <pc:sldMk cId="1884443354" sldId="258"/>
            <ac:spMk id="6" creationId="{8EFFF109-FC58-4FD3-BE05-9775A1310F55}"/>
          </ac:spMkLst>
        </pc:spChg>
        <pc:spChg chg="add del">
          <ac:chgData name="凱文 林" userId="484231bdcf0b6ca4" providerId="LiveId" clId="{A3DBA04B-D7A9-488D-B9AA-D5C71D8BA262}" dt="2022-05-04T10:56:45.463" v="426" actId="26606"/>
          <ac:spMkLst>
            <pc:docMk/>
            <pc:sldMk cId="1884443354" sldId="258"/>
            <ac:spMk id="7" creationId="{E1B96AD6-92A9-4273-A62B-96A1C3E0BA95}"/>
          </ac:spMkLst>
        </pc:spChg>
        <pc:spChg chg="add del">
          <ac:chgData name="凱文 林" userId="484231bdcf0b6ca4" providerId="LiveId" clId="{A3DBA04B-D7A9-488D-B9AA-D5C71D8BA262}" dt="2022-05-04T10:56:25.629" v="419"/>
          <ac:spMkLst>
            <pc:docMk/>
            <pc:sldMk cId="1884443354" sldId="258"/>
            <ac:spMk id="8" creationId="{A7AE9375-4664-4DB2-922D-2782A6E439AC}"/>
          </ac:spMkLst>
        </pc:spChg>
        <pc:spChg chg="add del">
          <ac:chgData name="凱文 林" userId="484231bdcf0b6ca4" providerId="LiveId" clId="{A3DBA04B-D7A9-488D-B9AA-D5C71D8BA262}" dt="2022-05-04T10:56:25.629" v="419"/>
          <ac:spMkLst>
            <pc:docMk/>
            <pc:sldMk cId="1884443354" sldId="258"/>
            <ac:spMk id="12" creationId="{9DD005C1-8C51-42D6-9BEE-B9B83849743D}"/>
          </ac:spMkLst>
        </pc:spChg>
        <pc:spChg chg="add del">
          <ac:chgData name="凱文 林" userId="484231bdcf0b6ca4" providerId="LiveId" clId="{A3DBA04B-D7A9-488D-B9AA-D5C71D8BA262}" dt="2022-05-04T10:56:45.463" v="426" actId="26606"/>
          <ac:spMkLst>
            <pc:docMk/>
            <pc:sldMk cId="1884443354" sldId="258"/>
            <ac:spMk id="14" creationId="{463EEC44-1BA3-44ED-81FC-A644B04B2A44}"/>
          </ac:spMkLst>
        </pc:spChg>
        <pc:spChg chg="add">
          <ac:chgData name="凱文 林" userId="484231bdcf0b6ca4" providerId="LiveId" clId="{A3DBA04B-D7A9-488D-B9AA-D5C71D8BA262}" dt="2022-05-04T10:56:45.472" v="427" actId="26606"/>
          <ac:spMkLst>
            <pc:docMk/>
            <pc:sldMk cId="1884443354" sldId="258"/>
            <ac:spMk id="16" creationId="{DAF1966E-FD40-4A4A-B61B-C4DF7FA05F06}"/>
          </ac:spMkLst>
        </pc:spChg>
        <pc:spChg chg="add">
          <ac:chgData name="凱文 林" userId="484231bdcf0b6ca4" providerId="LiveId" clId="{A3DBA04B-D7A9-488D-B9AA-D5C71D8BA262}" dt="2022-05-04T10:56:45.472" v="427" actId="26606"/>
          <ac:spMkLst>
            <pc:docMk/>
            <pc:sldMk cId="1884443354" sldId="258"/>
            <ac:spMk id="17" creationId="{047BFA19-D45E-416B-A404-7AF2F3F27017}"/>
          </ac:spMkLst>
        </pc:spChg>
        <pc:spChg chg="add">
          <ac:chgData name="凱文 林" userId="484231bdcf0b6ca4" providerId="LiveId" clId="{A3DBA04B-D7A9-488D-B9AA-D5C71D8BA262}" dt="2022-05-04T10:56:45.472" v="427" actId="26606"/>
          <ac:spMkLst>
            <pc:docMk/>
            <pc:sldMk cId="1884443354" sldId="258"/>
            <ac:spMk id="18" creationId="{8E0105E7-23DB-4CF2-8258-FF47C7620F6E}"/>
          </ac:spMkLst>
        </pc:spChg>
        <pc:spChg chg="add">
          <ac:chgData name="凱文 林" userId="484231bdcf0b6ca4" providerId="LiveId" clId="{A3DBA04B-D7A9-488D-B9AA-D5C71D8BA262}" dt="2022-05-04T10:56:45.472" v="427" actId="26606"/>
          <ac:spMkLst>
            <pc:docMk/>
            <pc:sldMk cId="1884443354" sldId="258"/>
            <ac:spMk id="19" creationId="{074B4F7D-14B2-478B-8BF5-01E4E0C5D263}"/>
          </ac:spMkLst>
        </pc:spChg>
        <pc:cxnChg chg="add del">
          <ac:chgData name="凱文 林" userId="484231bdcf0b6ca4" providerId="LiveId" clId="{A3DBA04B-D7A9-488D-B9AA-D5C71D8BA262}" dt="2022-05-04T10:56:25.629" v="419"/>
          <ac:cxnSpMkLst>
            <pc:docMk/>
            <pc:sldMk cId="1884443354" sldId="258"/>
            <ac:cxnSpMk id="10" creationId="{EE504C98-6397-41C1-A8D8-2D9C4ED307E0}"/>
          </ac:cxnSpMkLst>
        </pc:cxnChg>
      </pc:sldChg>
      <pc:sldChg chg="addSp delSp modSp mod delDesignElem">
        <pc:chgData name="凱文 林" userId="484231bdcf0b6ca4" providerId="LiveId" clId="{A3DBA04B-D7A9-488D-B9AA-D5C71D8BA262}" dt="2022-05-04T10:56:31.284" v="420" actId="26606"/>
        <pc:sldMkLst>
          <pc:docMk/>
          <pc:sldMk cId="600491920" sldId="259"/>
        </pc:sldMkLst>
        <pc:spChg chg="mod">
          <ac:chgData name="凱文 林" userId="484231bdcf0b6ca4" providerId="LiveId" clId="{A3DBA04B-D7A9-488D-B9AA-D5C71D8BA262}" dt="2022-05-04T10:56:31.284" v="420" actId="26606"/>
          <ac:spMkLst>
            <pc:docMk/>
            <pc:sldMk cId="600491920" sldId="259"/>
            <ac:spMk id="2" creationId="{467072F4-9B06-2404-55A5-C4FDD374D5D9}"/>
          </ac:spMkLst>
        </pc:spChg>
        <pc:spChg chg="mod">
          <ac:chgData name="凱文 林" userId="484231bdcf0b6ca4" providerId="LiveId" clId="{A3DBA04B-D7A9-488D-B9AA-D5C71D8BA262}" dt="2022-05-04T10:56:31.284" v="420" actId="26606"/>
          <ac:spMkLst>
            <pc:docMk/>
            <pc:sldMk cId="600491920" sldId="259"/>
            <ac:spMk id="3" creationId="{9B47B1E0-95FB-1589-9EFD-620ABD8DA97A}"/>
          </ac:spMkLst>
        </pc:spChg>
        <pc:spChg chg="add">
          <ac:chgData name="凱文 林" userId="484231bdcf0b6ca4" providerId="LiveId" clId="{A3DBA04B-D7A9-488D-B9AA-D5C71D8BA262}" dt="2022-05-04T10:56:31.284" v="420" actId="26606"/>
          <ac:spMkLst>
            <pc:docMk/>
            <pc:sldMk cId="600491920" sldId="259"/>
            <ac:spMk id="5" creationId="{907EF6B7-1338-4443-8C46-6A318D952DFD}"/>
          </ac:spMkLst>
        </pc:spChg>
        <pc:spChg chg="add">
          <ac:chgData name="凱文 林" userId="484231bdcf0b6ca4" providerId="LiveId" clId="{A3DBA04B-D7A9-488D-B9AA-D5C71D8BA262}" dt="2022-05-04T10:56:31.284" v="420" actId="26606"/>
          <ac:spMkLst>
            <pc:docMk/>
            <pc:sldMk cId="600491920" sldId="259"/>
            <ac:spMk id="6" creationId="{DAAE4CDD-124C-4DCF-9584-B6033B545DD5}"/>
          </ac:spMkLst>
        </pc:spChg>
        <pc:spChg chg="add">
          <ac:chgData name="凱文 林" userId="484231bdcf0b6ca4" providerId="LiveId" clId="{A3DBA04B-D7A9-488D-B9AA-D5C71D8BA262}" dt="2022-05-04T10:56:31.284" v="420" actId="26606"/>
          <ac:spMkLst>
            <pc:docMk/>
            <pc:sldMk cId="600491920" sldId="259"/>
            <ac:spMk id="7" creationId="{081E4A58-353D-44AE-B2FC-2A74E2E400F7}"/>
          </ac:spMkLst>
        </pc:spChg>
        <pc:spChg chg="add del">
          <ac:chgData name="凱文 林" userId="484231bdcf0b6ca4" providerId="LiveId" clId="{A3DBA04B-D7A9-488D-B9AA-D5C71D8BA262}" dt="2022-05-04T10:56:25.629" v="419"/>
          <ac:spMkLst>
            <pc:docMk/>
            <pc:sldMk cId="600491920" sldId="259"/>
            <ac:spMk id="8" creationId="{A7AE9375-4664-4DB2-922D-2782A6E439AC}"/>
          </ac:spMkLst>
        </pc:spChg>
        <pc:spChg chg="add del">
          <ac:chgData name="凱文 林" userId="484231bdcf0b6ca4" providerId="LiveId" clId="{A3DBA04B-D7A9-488D-B9AA-D5C71D8BA262}" dt="2022-05-04T10:56:25.629" v="419"/>
          <ac:spMkLst>
            <pc:docMk/>
            <pc:sldMk cId="600491920" sldId="259"/>
            <ac:spMk id="12" creationId="{9DD005C1-8C51-42D6-9BEE-B9B83849743D}"/>
          </ac:spMkLst>
        </pc:spChg>
        <pc:cxnChg chg="add del">
          <ac:chgData name="凱文 林" userId="484231bdcf0b6ca4" providerId="LiveId" clId="{A3DBA04B-D7A9-488D-B9AA-D5C71D8BA262}" dt="2022-05-04T10:56:25.629" v="419"/>
          <ac:cxnSpMkLst>
            <pc:docMk/>
            <pc:sldMk cId="600491920" sldId="259"/>
            <ac:cxnSpMk id="10" creationId="{EE504C98-6397-41C1-A8D8-2D9C4ED307E0}"/>
          </ac:cxnSpMkLst>
        </pc:cxnChg>
      </pc:sldChg>
      <pc:sldChg chg="addSp delSp modSp mod delDesignElem">
        <pc:chgData name="凱文 林" userId="484231bdcf0b6ca4" providerId="LiveId" clId="{A3DBA04B-D7A9-488D-B9AA-D5C71D8BA262}" dt="2022-05-04T10:56:34.801" v="421" actId="26606"/>
        <pc:sldMkLst>
          <pc:docMk/>
          <pc:sldMk cId="492661936" sldId="260"/>
        </pc:sldMkLst>
        <pc:spChg chg="mod ord">
          <ac:chgData name="凱文 林" userId="484231bdcf0b6ca4" providerId="LiveId" clId="{A3DBA04B-D7A9-488D-B9AA-D5C71D8BA262}" dt="2022-05-04T10:56:34.801" v="421" actId="26606"/>
          <ac:spMkLst>
            <pc:docMk/>
            <pc:sldMk cId="492661936" sldId="260"/>
            <ac:spMk id="2" creationId="{44ED574E-F92F-8520-BFB0-C5489701F9DC}"/>
          </ac:spMkLst>
        </pc:spChg>
        <pc:spChg chg="mod ord">
          <ac:chgData name="凱文 林" userId="484231bdcf0b6ca4" providerId="LiveId" clId="{A3DBA04B-D7A9-488D-B9AA-D5C71D8BA262}" dt="2022-05-04T10:56:34.801" v="421" actId="26606"/>
          <ac:spMkLst>
            <pc:docMk/>
            <pc:sldMk cId="492661936" sldId="260"/>
            <ac:spMk id="3" creationId="{D1CCFD56-25E2-EF9D-5E71-67C751E82351}"/>
          </ac:spMkLst>
        </pc:spChg>
        <pc:spChg chg="add">
          <ac:chgData name="凱文 林" userId="484231bdcf0b6ca4" providerId="LiveId" clId="{A3DBA04B-D7A9-488D-B9AA-D5C71D8BA262}" dt="2022-05-04T10:56:34.801" v="421" actId="26606"/>
          <ac:spMkLst>
            <pc:docMk/>
            <pc:sldMk cId="492661936" sldId="260"/>
            <ac:spMk id="9" creationId="{231BF440-39FA-4087-84CC-2EEC0BBDAF29}"/>
          </ac:spMkLst>
        </pc:spChg>
        <pc:spChg chg="add">
          <ac:chgData name="凱文 林" userId="484231bdcf0b6ca4" providerId="LiveId" clId="{A3DBA04B-D7A9-488D-B9AA-D5C71D8BA262}" dt="2022-05-04T10:56:34.801" v="421" actId="26606"/>
          <ac:spMkLst>
            <pc:docMk/>
            <pc:sldMk cId="492661936" sldId="260"/>
            <ac:spMk id="10" creationId="{F04E4CBA-303B-48BD-8451-C2701CB0EEBF}"/>
          </ac:spMkLst>
        </pc:spChg>
        <pc:spChg chg="add">
          <ac:chgData name="凱文 林" userId="484231bdcf0b6ca4" providerId="LiveId" clId="{A3DBA04B-D7A9-488D-B9AA-D5C71D8BA262}" dt="2022-05-04T10:56:34.801" v="421" actId="26606"/>
          <ac:spMkLst>
            <pc:docMk/>
            <pc:sldMk cId="492661936" sldId="260"/>
            <ac:spMk id="11" creationId="{F6CA58B3-AFCC-4A40-9882-50D5080879B0}"/>
          </ac:spMkLst>
        </pc:spChg>
        <pc:spChg chg="add del">
          <ac:chgData name="凱文 林" userId="484231bdcf0b6ca4" providerId="LiveId" clId="{A3DBA04B-D7A9-488D-B9AA-D5C71D8BA262}" dt="2022-05-04T10:56:25.629" v="419"/>
          <ac:spMkLst>
            <pc:docMk/>
            <pc:sldMk cId="492661936" sldId="260"/>
            <ac:spMk id="12" creationId="{A7AE9375-4664-4DB2-922D-2782A6E439AC}"/>
          </ac:spMkLst>
        </pc:spChg>
        <pc:spChg chg="add">
          <ac:chgData name="凱文 林" userId="484231bdcf0b6ca4" providerId="LiveId" clId="{A3DBA04B-D7A9-488D-B9AA-D5C71D8BA262}" dt="2022-05-04T10:56:34.801" v="421" actId="26606"/>
          <ac:spMkLst>
            <pc:docMk/>
            <pc:sldMk cId="492661936" sldId="260"/>
            <ac:spMk id="13" creationId="{75C56826-D4E5-42ED-8529-079651CB3005}"/>
          </ac:spMkLst>
        </pc:spChg>
        <pc:spChg chg="add del">
          <ac:chgData name="凱文 林" userId="484231bdcf0b6ca4" providerId="LiveId" clId="{A3DBA04B-D7A9-488D-B9AA-D5C71D8BA262}" dt="2022-05-04T10:56:25.629" v="419"/>
          <ac:spMkLst>
            <pc:docMk/>
            <pc:sldMk cId="492661936" sldId="260"/>
            <ac:spMk id="16" creationId="{C87417AF-190E-4D6E-AFA6-7D3E84B0B430}"/>
          </ac:spMkLst>
        </pc:spChg>
        <pc:spChg chg="add del">
          <ac:chgData name="凱文 林" userId="484231bdcf0b6ca4" providerId="LiveId" clId="{A3DBA04B-D7A9-488D-B9AA-D5C71D8BA262}" dt="2022-05-04T10:56:25.629" v="419"/>
          <ac:spMkLst>
            <pc:docMk/>
            <pc:sldMk cId="492661936" sldId="260"/>
            <ac:spMk id="18" creationId="{80B30ED8-273E-4C07-8568-2FE5CC5C483D}"/>
          </ac:spMkLst>
        </pc:spChg>
        <pc:spChg chg="add">
          <ac:chgData name="凱文 林" userId="484231bdcf0b6ca4" providerId="LiveId" clId="{A3DBA04B-D7A9-488D-B9AA-D5C71D8BA262}" dt="2022-05-04T10:56:34.801" v="421" actId="26606"/>
          <ac:spMkLst>
            <pc:docMk/>
            <pc:sldMk cId="492661936" sldId="260"/>
            <ac:spMk id="20" creationId="{82095FCE-EF05-4443-B97A-85DEE3A5CA17}"/>
          </ac:spMkLst>
        </pc:spChg>
        <pc:spChg chg="add">
          <ac:chgData name="凱文 林" userId="484231bdcf0b6ca4" providerId="LiveId" clId="{A3DBA04B-D7A9-488D-B9AA-D5C71D8BA262}" dt="2022-05-04T10:56:34.801" v="421" actId="26606"/>
          <ac:spMkLst>
            <pc:docMk/>
            <pc:sldMk cId="492661936" sldId="260"/>
            <ac:spMk id="22" creationId="{CA00AE6B-AA30-4CF8-BA6F-339B780AD76C}"/>
          </ac:spMkLst>
        </pc:spChg>
        <pc:picChg chg="mod">
          <ac:chgData name="凱文 林" userId="484231bdcf0b6ca4" providerId="LiveId" clId="{A3DBA04B-D7A9-488D-B9AA-D5C71D8BA262}" dt="2022-05-04T10:56:34.801" v="421" actId="26606"/>
          <ac:picMkLst>
            <pc:docMk/>
            <pc:sldMk cId="492661936" sldId="260"/>
            <ac:picMk id="5" creationId="{D4A29576-FA55-C8FB-1DF6-8049757C5EEA}"/>
          </ac:picMkLst>
        </pc:picChg>
        <pc:picChg chg="mod">
          <ac:chgData name="凱文 林" userId="484231bdcf0b6ca4" providerId="LiveId" clId="{A3DBA04B-D7A9-488D-B9AA-D5C71D8BA262}" dt="2022-05-04T10:56:34.801" v="421" actId="26606"/>
          <ac:picMkLst>
            <pc:docMk/>
            <pc:sldMk cId="492661936" sldId="260"/>
            <ac:picMk id="7" creationId="{EB624ABE-B48E-CF14-91A6-4087A3EF8A9B}"/>
          </ac:picMkLst>
        </pc:picChg>
        <pc:cxnChg chg="add del">
          <ac:chgData name="凱文 林" userId="484231bdcf0b6ca4" providerId="LiveId" clId="{A3DBA04B-D7A9-488D-B9AA-D5C71D8BA262}" dt="2022-05-04T10:56:25.629" v="419"/>
          <ac:cxnSpMkLst>
            <pc:docMk/>
            <pc:sldMk cId="492661936" sldId="260"/>
            <ac:cxnSpMk id="14" creationId="{EE504C98-6397-41C1-A8D8-2D9C4ED307E0}"/>
          </ac:cxnSpMkLst>
        </pc:cxnChg>
      </pc:sldChg>
      <pc:sldChg chg="del">
        <pc:chgData name="凱文 林" userId="484231bdcf0b6ca4" providerId="LiveId" clId="{A3DBA04B-D7A9-488D-B9AA-D5C71D8BA262}" dt="2022-05-04T09:37:22.098" v="0" actId="47"/>
        <pc:sldMkLst>
          <pc:docMk/>
          <pc:sldMk cId="3773144215" sldId="261"/>
        </pc:sldMkLst>
      </pc:sldChg>
      <pc:sldChg chg="addSp delSp modSp mod setBg setClrOvrMap delDesignElem">
        <pc:chgData name="凱文 林" userId="484231bdcf0b6ca4" providerId="LiveId" clId="{A3DBA04B-D7A9-488D-B9AA-D5C71D8BA262}" dt="2022-05-04T10:56:40.479" v="424" actId="26606"/>
        <pc:sldMkLst>
          <pc:docMk/>
          <pc:sldMk cId="1797494522" sldId="262"/>
        </pc:sldMkLst>
        <pc:spChg chg="mod">
          <ac:chgData name="凱文 林" userId="484231bdcf0b6ca4" providerId="LiveId" clId="{A3DBA04B-D7A9-488D-B9AA-D5C71D8BA262}" dt="2022-05-04T10:56:40.479" v="424" actId="26606"/>
          <ac:spMkLst>
            <pc:docMk/>
            <pc:sldMk cId="1797494522" sldId="262"/>
            <ac:spMk id="2" creationId="{9DA798A6-45CB-7A51-2E0A-826232C5BD9F}"/>
          </ac:spMkLst>
        </pc:spChg>
        <pc:spChg chg="mod">
          <ac:chgData name="凱文 林" userId="484231bdcf0b6ca4" providerId="LiveId" clId="{A3DBA04B-D7A9-488D-B9AA-D5C71D8BA262}" dt="2022-05-04T10:56:40.479" v="424" actId="26606"/>
          <ac:spMkLst>
            <pc:docMk/>
            <pc:sldMk cId="1797494522" sldId="262"/>
            <ac:spMk id="3" creationId="{84830167-1A21-E72A-81E6-EEE49FACB9BE}"/>
          </ac:spMkLst>
        </pc:spChg>
        <pc:spChg chg="add del">
          <ac:chgData name="凱文 林" userId="484231bdcf0b6ca4" providerId="LiveId" clId="{A3DBA04B-D7A9-488D-B9AA-D5C71D8BA262}" dt="2022-05-04T10:56:40.469" v="423" actId="26606"/>
          <ac:spMkLst>
            <pc:docMk/>
            <pc:sldMk cId="1797494522" sldId="262"/>
            <ac:spMk id="7" creationId="{8FC9BE17-9A7B-462D-AE50-3D8777387304}"/>
          </ac:spMkLst>
        </pc:spChg>
        <pc:spChg chg="add del">
          <ac:chgData name="凱文 林" userId="484231bdcf0b6ca4" providerId="LiveId" clId="{A3DBA04B-D7A9-488D-B9AA-D5C71D8BA262}" dt="2022-05-04T10:56:40.469" v="423" actId="26606"/>
          <ac:spMkLst>
            <pc:docMk/>
            <pc:sldMk cId="1797494522" sldId="262"/>
            <ac:spMk id="8" creationId="{3EBE8569-6AEC-4B8C-8D53-2DE337CDBA65}"/>
          </ac:spMkLst>
        </pc:spChg>
        <pc:spChg chg="add del">
          <ac:chgData name="凱文 林" userId="484231bdcf0b6ca4" providerId="LiveId" clId="{A3DBA04B-D7A9-488D-B9AA-D5C71D8BA262}" dt="2022-05-04T10:56:40.469" v="423" actId="26606"/>
          <ac:spMkLst>
            <pc:docMk/>
            <pc:sldMk cId="1797494522" sldId="262"/>
            <ac:spMk id="9" creationId="{55D4142C-5077-457F-A6AD-3FECFDB39685}"/>
          </ac:spMkLst>
        </pc:spChg>
        <pc:spChg chg="add del">
          <ac:chgData name="凱文 林" userId="484231bdcf0b6ca4" providerId="LiveId" clId="{A3DBA04B-D7A9-488D-B9AA-D5C71D8BA262}" dt="2022-05-04T10:56:25.629" v="419"/>
          <ac:spMkLst>
            <pc:docMk/>
            <pc:sldMk cId="1797494522" sldId="262"/>
            <ac:spMk id="10" creationId="{EE1FC7B4-E4A7-4452-B413-1A623E3A7230}"/>
          </ac:spMkLst>
        </pc:spChg>
        <pc:spChg chg="add del">
          <ac:chgData name="凱文 林" userId="484231bdcf0b6ca4" providerId="LiveId" clId="{A3DBA04B-D7A9-488D-B9AA-D5C71D8BA262}" dt="2022-05-04T10:56:25.629" v="419"/>
          <ac:spMkLst>
            <pc:docMk/>
            <pc:sldMk cId="1797494522" sldId="262"/>
            <ac:spMk id="12" creationId="{E0709AF0-24F0-4486-B189-BE6386BDB198}"/>
          </ac:spMkLst>
        </pc:spChg>
        <pc:spChg chg="add del">
          <ac:chgData name="凱文 林" userId="484231bdcf0b6ca4" providerId="LiveId" clId="{A3DBA04B-D7A9-488D-B9AA-D5C71D8BA262}" dt="2022-05-04T10:56:25.629" v="419"/>
          <ac:spMkLst>
            <pc:docMk/>
            <pc:sldMk cId="1797494522" sldId="262"/>
            <ac:spMk id="14" creationId="{FBE3B62F-5853-4A3C-B050-6186351A7176}"/>
          </ac:spMkLst>
        </pc:spChg>
        <pc:spChg chg="add del">
          <ac:chgData name="凱文 林" userId="484231bdcf0b6ca4" providerId="LiveId" clId="{A3DBA04B-D7A9-488D-B9AA-D5C71D8BA262}" dt="2022-05-04T10:56:40.469" v="423" actId="26606"/>
          <ac:spMkLst>
            <pc:docMk/>
            <pc:sldMk cId="1797494522" sldId="262"/>
            <ac:spMk id="16" creationId="{7A5F0580-5EE9-419F-96EE-B6529EF6E7D0}"/>
          </ac:spMkLst>
        </pc:spChg>
        <pc:spChg chg="add">
          <ac:chgData name="凱文 林" userId="484231bdcf0b6ca4" providerId="LiveId" clId="{A3DBA04B-D7A9-488D-B9AA-D5C71D8BA262}" dt="2022-05-04T10:56:40.479" v="424" actId="26606"/>
          <ac:spMkLst>
            <pc:docMk/>
            <pc:sldMk cId="1797494522" sldId="262"/>
            <ac:spMk id="18" creationId="{7A5F0580-5EE9-419F-96EE-B6529EF6E7D0}"/>
          </ac:spMkLst>
        </pc:spChg>
        <pc:spChg chg="add">
          <ac:chgData name="凱文 林" userId="484231bdcf0b6ca4" providerId="LiveId" clId="{A3DBA04B-D7A9-488D-B9AA-D5C71D8BA262}" dt="2022-05-04T10:56:40.479" v="424" actId="26606"/>
          <ac:spMkLst>
            <pc:docMk/>
            <pc:sldMk cId="1797494522" sldId="262"/>
            <ac:spMk id="19" creationId="{0288C6B4-AFC3-407F-A595-EFFD38D4CCAF}"/>
          </ac:spMkLst>
        </pc:spChg>
        <pc:spChg chg="add">
          <ac:chgData name="凱文 林" userId="484231bdcf0b6ca4" providerId="LiveId" clId="{A3DBA04B-D7A9-488D-B9AA-D5C71D8BA262}" dt="2022-05-04T10:56:40.479" v="424" actId="26606"/>
          <ac:spMkLst>
            <pc:docMk/>
            <pc:sldMk cId="1797494522" sldId="262"/>
            <ac:spMk id="20" creationId="{CF236821-17FE-429B-8D2C-08E13A64EA40}"/>
          </ac:spMkLst>
        </pc:spChg>
        <pc:spChg chg="add">
          <ac:chgData name="凱文 林" userId="484231bdcf0b6ca4" providerId="LiveId" clId="{A3DBA04B-D7A9-488D-B9AA-D5C71D8BA262}" dt="2022-05-04T10:56:40.479" v="424" actId="26606"/>
          <ac:spMkLst>
            <pc:docMk/>
            <pc:sldMk cId="1797494522" sldId="262"/>
            <ac:spMk id="21" creationId="{C0BDBCD2-E081-43AB-9119-C55465E59757}"/>
          </ac:spMkLst>
        </pc:spChg>
        <pc:spChg chg="add">
          <ac:chgData name="凱文 林" userId="484231bdcf0b6ca4" providerId="LiveId" clId="{A3DBA04B-D7A9-488D-B9AA-D5C71D8BA262}" dt="2022-05-04T10:56:40.479" v="424" actId="26606"/>
          <ac:spMkLst>
            <pc:docMk/>
            <pc:sldMk cId="1797494522" sldId="262"/>
            <ac:spMk id="22" creationId="{98E79BE4-34FE-485A-98A5-92CE8F7C4743}"/>
          </ac:spMkLst>
        </pc:spChg>
        <pc:picChg chg="mod ord">
          <ac:chgData name="凱文 林" userId="484231bdcf0b6ca4" providerId="LiveId" clId="{A3DBA04B-D7A9-488D-B9AA-D5C71D8BA262}" dt="2022-05-04T10:56:40.479" v="424" actId="26606"/>
          <ac:picMkLst>
            <pc:docMk/>
            <pc:sldMk cId="1797494522" sldId="262"/>
            <ac:picMk id="5" creationId="{FC5D4086-D91C-8C4F-2EE6-E161C09E6307}"/>
          </ac:picMkLst>
        </pc:picChg>
      </pc:sldChg>
      <pc:sldChg chg="modSp">
        <pc:chgData name="凱文 林" userId="484231bdcf0b6ca4" providerId="LiveId" clId="{A3DBA04B-D7A9-488D-B9AA-D5C71D8BA262}" dt="2022-05-04T10:56:25.629" v="419"/>
        <pc:sldMkLst>
          <pc:docMk/>
          <pc:sldMk cId="1981104505" sldId="263"/>
        </pc:sldMkLst>
        <pc:spChg chg="mod">
          <ac:chgData name="凱文 林" userId="484231bdcf0b6ca4" providerId="LiveId" clId="{A3DBA04B-D7A9-488D-B9AA-D5C71D8BA262}" dt="2022-05-04T10:56:25.629" v="419"/>
          <ac:spMkLst>
            <pc:docMk/>
            <pc:sldMk cId="1981104505" sldId="263"/>
            <ac:spMk id="3" creationId="{47D9C7E3-BFE7-6737-89AF-787F93441724}"/>
          </ac:spMkLst>
        </pc:spChg>
      </pc:sldChg>
      <pc:sldChg chg="modSp">
        <pc:chgData name="凱文 林" userId="484231bdcf0b6ca4" providerId="LiveId" clId="{A3DBA04B-D7A9-488D-B9AA-D5C71D8BA262}" dt="2022-05-04T10:56:25.629" v="419"/>
        <pc:sldMkLst>
          <pc:docMk/>
          <pc:sldMk cId="3265535031" sldId="264"/>
        </pc:sldMkLst>
        <pc:spChg chg="mod">
          <ac:chgData name="凱文 林" userId="484231bdcf0b6ca4" providerId="LiveId" clId="{A3DBA04B-D7A9-488D-B9AA-D5C71D8BA262}" dt="2022-05-04T10:56:25.629" v="419"/>
          <ac:spMkLst>
            <pc:docMk/>
            <pc:sldMk cId="3265535031" sldId="264"/>
            <ac:spMk id="2" creationId="{B4DC9625-6FD5-CEED-8D5D-F99BC8ABC635}"/>
          </ac:spMkLst>
        </pc:spChg>
        <pc:spChg chg="mod">
          <ac:chgData name="凱文 林" userId="484231bdcf0b6ca4" providerId="LiveId" clId="{A3DBA04B-D7A9-488D-B9AA-D5C71D8BA262}" dt="2022-05-04T10:56:25.629" v="419"/>
          <ac:spMkLst>
            <pc:docMk/>
            <pc:sldMk cId="3265535031" sldId="264"/>
            <ac:spMk id="3" creationId="{45F82041-14CB-EF5B-A623-31B2676FB58B}"/>
          </ac:spMkLst>
        </pc:spChg>
      </pc:sldChg>
      <pc:sldChg chg="addSp delSp modSp new mod setBg delDesignElem addCm">
        <pc:chgData name="凱文 林" userId="484231bdcf0b6ca4" providerId="LiveId" clId="{A3DBA04B-D7A9-488D-B9AA-D5C71D8BA262}" dt="2022-05-04T10:56:25.629" v="419"/>
        <pc:sldMkLst>
          <pc:docMk/>
          <pc:sldMk cId="2355309081" sldId="265"/>
        </pc:sldMkLst>
        <pc:spChg chg="mod">
          <ac:chgData name="凱文 林" userId="484231bdcf0b6ca4" providerId="LiveId" clId="{A3DBA04B-D7A9-488D-B9AA-D5C71D8BA262}" dt="2022-05-04T10:15:42.222" v="204" actId="27636"/>
          <ac:spMkLst>
            <pc:docMk/>
            <pc:sldMk cId="2355309081" sldId="265"/>
            <ac:spMk id="2" creationId="{3618931D-DC61-7BE2-E426-327F76A53277}"/>
          </ac:spMkLst>
        </pc:spChg>
        <pc:spChg chg="mod ord">
          <ac:chgData name="凱文 林" userId="484231bdcf0b6ca4" providerId="LiveId" clId="{A3DBA04B-D7A9-488D-B9AA-D5C71D8BA262}" dt="2022-05-04T10:15:42.215" v="203" actId="26606"/>
          <ac:spMkLst>
            <pc:docMk/>
            <pc:sldMk cId="2355309081" sldId="265"/>
            <ac:spMk id="3" creationId="{FAB86F83-1F5F-BD97-CF45-E75A3E431A1B}"/>
          </ac:spMkLst>
        </pc:spChg>
        <pc:spChg chg="add del">
          <ac:chgData name="凱文 林" userId="484231bdcf0b6ca4" providerId="LiveId" clId="{A3DBA04B-D7A9-488D-B9AA-D5C71D8BA262}" dt="2022-05-04T10:14:13.592" v="137" actId="26606"/>
          <ac:spMkLst>
            <pc:docMk/>
            <pc:sldMk cId="2355309081" sldId="265"/>
            <ac:spMk id="10" creationId="{F13C74B1-5B17-4795-BED0-7140497B445A}"/>
          </ac:spMkLst>
        </pc:spChg>
        <pc:spChg chg="add del">
          <ac:chgData name="凱文 林" userId="484231bdcf0b6ca4" providerId="LiveId" clId="{A3DBA04B-D7A9-488D-B9AA-D5C71D8BA262}" dt="2022-05-04T10:14:13.592" v="137" actId="26606"/>
          <ac:spMkLst>
            <pc:docMk/>
            <pc:sldMk cId="2355309081" sldId="265"/>
            <ac:spMk id="12" creationId="{D4974D33-8DC5-464E-8C6D-BE58F0669C17}"/>
          </ac:spMkLst>
        </pc:spChg>
        <pc:spChg chg="add del">
          <ac:chgData name="凱文 林" userId="484231bdcf0b6ca4" providerId="LiveId" clId="{A3DBA04B-D7A9-488D-B9AA-D5C71D8BA262}" dt="2022-05-04T10:14:13.587" v="136" actId="26606"/>
          <ac:spMkLst>
            <pc:docMk/>
            <pc:sldMk cId="2355309081" sldId="265"/>
            <ac:spMk id="19" creationId="{D4974D33-8DC5-464E-8C6D-BE58F0669C17}"/>
          </ac:spMkLst>
        </pc:spChg>
        <pc:spChg chg="add del">
          <ac:chgData name="凱文 林" userId="484231bdcf0b6ca4" providerId="LiveId" clId="{A3DBA04B-D7A9-488D-B9AA-D5C71D8BA262}" dt="2022-05-04T10:14:13.587" v="136" actId="26606"/>
          <ac:spMkLst>
            <pc:docMk/>
            <pc:sldMk cId="2355309081" sldId="265"/>
            <ac:spMk id="20" creationId="{F13C74B1-5B17-4795-BED0-7140497B445A}"/>
          </ac:spMkLst>
        </pc:spChg>
        <pc:spChg chg="add del">
          <ac:chgData name="凱文 林" userId="484231bdcf0b6ca4" providerId="LiveId" clId="{A3DBA04B-D7A9-488D-B9AA-D5C71D8BA262}" dt="2022-05-04T10:15:42.215" v="203" actId="26606"/>
          <ac:spMkLst>
            <pc:docMk/>
            <pc:sldMk cId="2355309081" sldId="265"/>
            <ac:spMk id="22" creationId="{2C61293E-6EBE-43EF-A52C-9BEBFD7679D4}"/>
          </ac:spMkLst>
        </pc:spChg>
        <pc:spChg chg="add del">
          <ac:chgData name="凱文 林" userId="484231bdcf0b6ca4" providerId="LiveId" clId="{A3DBA04B-D7A9-488D-B9AA-D5C71D8BA262}" dt="2022-05-04T10:15:42.215" v="203" actId="26606"/>
          <ac:spMkLst>
            <pc:docMk/>
            <pc:sldMk cId="2355309081" sldId="265"/>
            <ac:spMk id="23" creationId="{21540236-BFD5-4A9D-8840-4703E7F76825}"/>
          </ac:spMkLst>
        </pc:spChg>
        <pc:spChg chg="add del">
          <ac:chgData name="凱文 林" userId="484231bdcf0b6ca4" providerId="LiveId" clId="{A3DBA04B-D7A9-488D-B9AA-D5C71D8BA262}" dt="2022-05-04T10:56:25.629" v="419"/>
          <ac:spMkLst>
            <pc:docMk/>
            <pc:sldMk cId="2355309081" sldId="265"/>
            <ac:spMk id="28" creationId="{2C61293E-6EBE-43EF-A52C-9BEBFD7679D4}"/>
          </ac:spMkLst>
        </pc:spChg>
        <pc:spChg chg="add del">
          <ac:chgData name="凱文 林" userId="484231bdcf0b6ca4" providerId="LiveId" clId="{A3DBA04B-D7A9-488D-B9AA-D5C71D8BA262}" dt="2022-05-04T10:56:25.629" v="419"/>
          <ac:spMkLst>
            <pc:docMk/>
            <pc:sldMk cId="2355309081" sldId="265"/>
            <ac:spMk id="30" creationId="{21540236-BFD5-4A9D-8840-4703E7F76825}"/>
          </ac:spMkLst>
        </pc:spChg>
        <pc:picChg chg="add mod">
          <ac:chgData name="凱文 林" userId="484231bdcf0b6ca4" providerId="LiveId" clId="{A3DBA04B-D7A9-488D-B9AA-D5C71D8BA262}" dt="2022-05-04T10:14:13.592" v="137" actId="26606"/>
          <ac:picMkLst>
            <pc:docMk/>
            <pc:sldMk cId="2355309081" sldId="265"/>
            <ac:picMk id="5" creationId="{53C1C8AD-E038-5A51-BA97-B13E42A29D20}"/>
          </ac:picMkLst>
        </pc:picChg>
        <pc:cxnChg chg="add del">
          <ac:chgData name="凱文 林" userId="484231bdcf0b6ca4" providerId="LiveId" clId="{A3DBA04B-D7A9-488D-B9AA-D5C71D8BA262}" dt="2022-05-04T10:14:10.839" v="133" actId="26606"/>
          <ac:cxnSpMkLst>
            <pc:docMk/>
            <pc:sldMk cId="2355309081" sldId="265"/>
            <ac:cxnSpMk id="17" creationId="{E4A809D5-3600-46D4-A466-67F2349A54FB}"/>
          </ac:cxnSpMkLst>
        </pc:cxnChg>
      </pc:sldChg>
      <pc:sldChg chg="new del">
        <pc:chgData name="凱文 林" userId="484231bdcf0b6ca4" providerId="LiveId" clId="{A3DBA04B-D7A9-488D-B9AA-D5C71D8BA262}" dt="2022-05-04T10:07:23.793" v="2" actId="47"/>
        <pc:sldMkLst>
          <pc:docMk/>
          <pc:sldMk cId="2506477451" sldId="265"/>
        </pc:sldMkLst>
      </pc:sldChg>
      <pc:sldChg chg="addSp delSp modSp new mod setBg delDesignElem">
        <pc:chgData name="凱文 林" userId="484231bdcf0b6ca4" providerId="LiveId" clId="{A3DBA04B-D7A9-488D-B9AA-D5C71D8BA262}" dt="2022-05-04T10:56:25.629" v="419"/>
        <pc:sldMkLst>
          <pc:docMk/>
          <pc:sldMk cId="28849666" sldId="266"/>
        </pc:sldMkLst>
        <pc:spChg chg="mod">
          <ac:chgData name="凱文 林" userId="484231bdcf0b6ca4" providerId="LiveId" clId="{A3DBA04B-D7A9-488D-B9AA-D5C71D8BA262}" dt="2022-05-04T10:20:59.633" v="255" actId="26606"/>
          <ac:spMkLst>
            <pc:docMk/>
            <pc:sldMk cId="28849666" sldId="266"/>
            <ac:spMk id="2" creationId="{641A4D50-9E2E-51D7-7BF7-7459101A3A0C}"/>
          </ac:spMkLst>
        </pc:spChg>
        <pc:spChg chg="mod">
          <ac:chgData name="凱文 林" userId="484231bdcf0b6ca4" providerId="LiveId" clId="{A3DBA04B-D7A9-488D-B9AA-D5C71D8BA262}" dt="2022-05-04T10:24:59.819" v="272" actId="20577"/>
          <ac:spMkLst>
            <pc:docMk/>
            <pc:sldMk cId="28849666" sldId="266"/>
            <ac:spMk id="3" creationId="{9C53FD68-72D8-B274-3ABE-24A333587F6C}"/>
          </ac:spMkLst>
        </pc:spChg>
        <pc:spChg chg="add del">
          <ac:chgData name="凱文 林" userId="484231bdcf0b6ca4" providerId="LiveId" clId="{A3DBA04B-D7A9-488D-B9AA-D5C71D8BA262}" dt="2022-05-04T10:56:25.629" v="419"/>
          <ac:spMkLst>
            <pc:docMk/>
            <pc:sldMk cId="28849666" sldId="266"/>
            <ac:spMk id="10" creationId="{201CC55D-ED54-4C5C-95E6-10947BD1103B}"/>
          </ac:spMkLst>
        </pc:spChg>
        <pc:spChg chg="add del">
          <ac:chgData name="凱文 林" userId="484231bdcf0b6ca4" providerId="LiveId" clId="{A3DBA04B-D7A9-488D-B9AA-D5C71D8BA262}" dt="2022-05-04T10:56:25.629" v="419"/>
          <ac:spMkLst>
            <pc:docMk/>
            <pc:sldMk cId="28849666" sldId="266"/>
            <ac:spMk id="16" creationId="{3873B707-463F-40B0-8227-E8CC6C67EB25}"/>
          </ac:spMkLst>
        </pc:spChg>
        <pc:spChg chg="add del">
          <ac:chgData name="凱文 林" userId="484231bdcf0b6ca4" providerId="LiveId" clId="{A3DBA04B-D7A9-488D-B9AA-D5C71D8BA262}" dt="2022-05-04T10:56:25.629" v="419"/>
          <ac:spMkLst>
            <pc:docMk/>
            <pc:sldMk cId="28849666" sldId="266"/>
            <ac:spMk id="18" creationId="{C13237C8-E62C-4F0D-A318-BD6FB6C2D138}"/>
          </ac:spMkLst>
        </pc:spChg>
        <pc:spChg chg="add del">
          <ac:chgData name="凱文 林" userId="484231bdcf0b6ca4" providerId="LiveId" clId="{A3DBA04B-D7A9-488D-B9AA-D5C71D8BA262}" dt="2022-05-04T10:56:25.629" v="419"/>
          <ac:spMkLst>
            <pc:docMk/>
            <pc:sldMk cId="28849666" sldId="266"/>
            <ac:spMk id="20" creationId="{19C9EAEA-39D0-4B0E-A0EB-51E7B26740B1}"/>
          </ac:spMkLst>
        </pc:spChg>
        <pc:grpChg chg="add del">
          <ac:chgData name="凱文 林" userId="484231bdcf0b6ca4" providerId="LiveId" clId="{A3DBA04B-D7A9-488D-B9AA-D5C71D8BA262}" dt="2022-05-04T10:56:25.629" v="419"/>
          <ac:grpSpMkLst>
            <pc:docMk/>
            <pc:sldMk cId="28849666" sldId="266"/>
            <ac:grpSpMk id="12" creationId="{1DE889C7-FAD6-4397-98E2-05D503484459}"/>
          </ac:grpSpMkLst>
        </pc:grpChg>
        <pc:picChg chg="add mod">
          <ac:chgData name="凱文 林" userId="484231bdcf0b6ca4" providerId="LiveId" clId="{A3DBA04B-D7A9-488D-B9AA-D5C71D8BA262}" dt="2022-05-04T10:20:59.633" v="255" actId="26606"/>
          <ac:picMkLst>
            <pc:docMk/>
            <pc:sldMk cId="28849666" sldId="266"/>
            <ac:picMk id="5" creationId="{E843E7D4-5317-34D6-2513-7868F060C5FA}"/>
          </ac:picMkLst>
        </pc:picChg>
      </pc:sldChg>
      <pc:sldChg chg="addSp delSp modSp new mod setBg delDesignElem">
        <pc:chgData name="凱文 林" userId="484231bdcf0b6ca4" providerId="LiveId" clId="{A3DBA04B-D7A9-488D-B9AA-D5C71D8BA262}" dt="2022-05-04T10:56:25.629" v="419"/>
        <pc:sldMkLst>
          <pc:docMk/>
          <pc:sldMk cId="3338765509" sldId="267"/>
        </pc:sldMkLst>
        <pc:spChg chg="mod">
          <ac:chgData name="凱文 林" userId="484231bdcf0b6ca4" providerId="LiveId" clId="{A3DBA04B-D7A9-488D-B9AA-D5C71D8BA262}" dt="2022-05-04T10:56:25.629" v="419"/>
          <ac:spMkLst>
            <pc:docMk/>
            <pc:sldMk cId="3338765509" sldId="267"/>
            <ac:spMk id="2" creationId="{F5E08E94-713F-47D3-5765-473D9C69F878}"/>
          </ac:spMkLst>
        </pc:spChg>
        <pc:spChg chg="mod">
          <ac:chgData name="凱文 林" userId="484231bdcf0b6ca4" providerId="LiveId" clId="{A3DBA04B-D7A9-488D-B9AA-D5C71D8BA262}" dt="2022-05-04T10:56:25.629" v="419"/>
          <ac:spMkLst>
            <pc:docMk/>
            <pc:sldMk cId="3338765509" sldId="267"/>
            <ac:spMk id="3" creationId="{6F2ACEFD-D518-7246-E736-712D5814247F}"/>
          </ac:spMkLst>
        </pc:spChg>
        <pc:spChg chg="add del">
          <ac:chgData name="凱文 林" userId="484231bdcf0b6ca4" providerId="LiveId" clId="{A3DBA04B-D7A9-488D-B9AA-D5C71D8BA262}" dt="2022-05-04T10:49:37.328" v="317" actId="26606"/>
          <ac:spMkLst>
            <pc:docMk/>
            <pc:sldMk cId="3338765509" sldId="267"/>
            <ac:spMk id="10" creationId="{201CC55D-ED54-4C5C-95E6-10947BD1103B}"/>
          </ac:spMkLst>
        </pc:spChg>
        <pc:spChg chg="add del">
          <ac:chgData name="凱文 林" userId="484231bdcf0b6ca4" providerId="LiveId" clId="{A3DBA04B-D7A9-488D-B9AA-D5C71D8BA262}" dt="2022-05-04T10:49:37.328" v="317" actId="26606"/>
          <ac:spMkLst>
            <pc:docMk/>
            <pc:sldMk cId="3338765509" sldId="267"/>
            <ac:spMk id="16" creationId="{3873B707-463F-40B0-8227-E8CC6C67EB25}"/>
          </ac:spMkLst>
        </pc:spChg>
        <pc:spChg chg="add del">
          <ac:chgData name="凱文 林" userId="484231bdcf0b6ca4" providerId="LiveId" clId="{A3DBA04B-D7A9-488D-B9AA-D5C71D8BA262}" dt="2022-05-04T10:49:37.328" v="317" actId="26606"/>
          <ac:spMkLst>
            <pc:docMk/>
            <pc:sldMk cId="3338765509" sldId="267"/>
            <ac:spMk id="18" creationId="{C13237C8-E62C-4F0D-A318-BD6FB6C2D138}"/>
          </ac:spMkLst>
        </pc:spChg>
        <pc:spChg chg="add del">
          <ac:chgData name="凱文 林" userId="484231bdcf0b6ca4" providerId="LiveId" clId="{A3DBA04B-D7A9-488D-B9AA-D5C71D8BA262}" dt="2022-05-04T10:49:37.328" v="317" actId="26606"/>
          <ac:spMkLst>
            <pc:docMk/>
            <pc:sldMk cId="3338765509" sldId="267"/>
            <ac:spMk id="20" creationId="{19C9EAEA-39D0-4B0E-A0EB-51E7B26740B1}"/>
          </ac:spMkLst>
        </pc:spChg>
        <pc:spChg chg="add del">
          <ac:chgData name="凱文 林" userId="484231bdcf0b6ca4" providerId="LiveId" clId="{A3DBA04B-D7A9-488D-B9AA-D5C71D8BA262}" dt="2022-05-04T10:49:39.028" v="319" actId="26606"/>
          <ac:spMkLst>
            <pc:docMk/>
            <pc:sldMk cId="3338765509" sldId="267"/>
            <ac:spMk id="22" creationId="{86C7B4A1-154A-4DF0-AC46-F88D75A2E0FD}"/>
          </ac:spMkLst>
        </pc:spChg>
        <pc:spChg chg="add del">
          <ac:chgData name="凱文 林" userId="484231bdcf0b6ca4" providerId="LiveId" clId="{A3DBA04B-D7A9-488D-B9AA-D5C71D8BA262}" dt="2022-05-04T10:50:19.732" v="329" actId="26606"/>
          <ac:spMkLst>
            <pc:docMk/>
            <pc:sldMk cId="3338765509" sldId="267"/>
            <ac:spMk id="24" creationId="{6EFC920F-B85A-4068-BD93-41064EDE93D3}"/>
          </ac:spMkLst>
        </pc:spChg>
        <pc:spChg chg="add del">
          <ac:chgData name="凱文 林" userId="484231bdcf0b6ca4" providerId="LiveId" clId="{A3DBA04B-D7A9-488D-B9AA-D5C71D8BA262}" dt="2022-05-04T10:50:19.732" v="329" actId="26606"/>
          <ac:spMkLst>
            <pc:docMk/>
            <pc:sldMk cId="3338765509" sldId="267"/>
            <ac:spMk id="26" creationId="{CBC4F608-B4B8-48C3-9572-C0F061B1CD99}"/>
          </ac:spMkLst>
        </pc:spChg>
        <pc:spChg chg="add del">
          <ac:chgData name="凱文 林" userId="484231bdcf0b6ca4" providerId="LiveId" clId="{A3DBA04B-D7A9-488D-B9AA-D5C71D8BA262}" dt="2022-05-04T10:50:19.732" v="329" actId="26606"/>
          <ac:spMkLst>
            <pc:docMk/>
            <pc:sldMk cId="3338765509" sldId="267"/>
            <ac:spMk id="27" creationId="{1382A32C-5B0C-4B1C-A074-76C6DBCC9F87}"/>
          </ac:spMkLst>
        </pc:spChg>
        <pc:spChg chg="add del">
          <ac:chgData name="凱文 林" userId="484231bdcf0b6ca4" providerId="LiveId" clId="{A3DBA04B-D7A9-488D-B9AA-D5C71D8BA262}" dt="2022-05-04T10:51:52.998" v="342" actId="26606"/>
          <ac:spMkLst>
            <pc:docMk/>
            <pc:sldMk cId="3338765509" sldId="267"/>
            <ac:spMk id="32" creationId="{28D31E1B-0407-4223-9642-0B642CBF57D9}"/>
          </ac:spMkLst>
        </pc:spChg>
        <pc:spChg chg="add del">
          <ac:chgData name="凱文 林" userId="484231bdcf0b6ca4" providerId="LiveId" clId="{A3DBA04B-D7A9-488D-B9AA-D5C71D8BA262}" dt="2022-05-04T10:51:52.998" v="342" actId="26606"/>
          <ac:spMkLst>
            <pc:docMk/>
            <pc:sldMk cId="3338765509" sldId="267"/>
            <ac:spMk id="39" creationId="{D5B0017B-2ECA-49AF-B397-DC140825DF8D}"/>
          </ac:spMkLst>
        </pc:spChg>
        <pc:spChg chg="add del">
          <ac:chgData name="凱文 林" userId="484231bdcf0b6ca4" providerId="LiveId" clId="{A3DBA04B-D7A9-488D-B9AA-D5C71D8BA262}" dt="2022-05-04T10:51:52.998" v="342" actId="26606"/>
          <ac:spMkLst>
            <pc:docMk/>
            <pc:sldMk cId="3338765509" sldId="267"/>
            <ac:spMk id="41" creationId="{70E96339-907C-46C3-99AC-31179B6F0EBD}"/>
          </ac:spMkLst>
        </pc:spChg>
        <pc:spChg chg="add del">
          <ac:chgData name="凱文 林" userId="484231bdcf0b6ca4" providerId="LiveId" clId="{A3DBA04B-D7A9-488D-B9AA-D5C71D8BA262}" dt="2022-05-04T10:52:04.372" v="344" actId="26606"/>
          <ac:spMkLst>
            <pc:docMk/>
            <pc:sldMk cId="3338765509" sldId="267"/>
            <ac:spMk id="48" creationId="{DBF61EA3-B236-439E-9C0B-340980D56BEE}"/>
          </ac:spMkLst>
        </pc:spChg>
        <pc:spChg chg="add del">
          <ac:chgData name="凱文 林" userId="484231bdcf0b6ca4" providerId="LiveId" clId="{A3DBA04B-D7A9-488D-B9AA-D5C71D8BA262}" dt="2022-05-04T10:52:04.372" v="344" actId="26606"/>
          <ac:spMkLst>
            <pc:docMk/>
            <pc:sldMk cId="3338765509" sldId="267"/>
            <ac:spMk id="54" creationId="{E659831F-0D9A-4C63-9EBB-8435B85A440F}"/>
          </ac:spMkLst>
        </pc:spChg>
        <pc:spChg chg="add del">
          <ac:chgData name="凱文 林" userId="484231bdcf0b6ca4" providerId="LiveId" clId="{A3DBA04B-D7A9-488D-B9AA-D5C71D8BA262}" dt="2022-05-04T10:56:25.629" v="419"/>
          <ac:spMkLst>
            <pc:docMk/>
            <pc:sldMk cId="3338765509" sldId="267"/>
            <ac:spMk id="59" creationId="{1BB867FF-FC45-48F7-8104-F89BE54909F1}"/>
          </ac:spMkLst>
        </pc:spChg>
        <pc:spChg chg="add del">
          <ac:chgData name="凱文 林" userId="484231bdcf0b6ca4" providerId="LiveId" clId="{A3DBA04B-D7A9-488D-B9AA-D5C71D8BA262}" dt="2022-05-04T10:56:25.629" v="419"/>
          <ac:spMkLst>
            <pc:docMk/>
            <pc:sldMk cId="3338765509" sldId="267"/>
            <ac:spMk id="61" creationId="{8BB56887-D0D5-4F0C-9E19-7247EB83C8B7}"/>
          </ac:spMkLst>
        </pc:spChg>
        <pc:spChg chg="add del">
          <ac:chgData name="凱文 林" userId="484231bdcf0b6ca4" providerId="LiveId" clId="{A3DBA04B-D7A9-488D-B9AA-D5C71D8BA262}" dt="2022-05-04T10:56:25.629" v="419"/>
          <ac:spMkLst>
            <pc:docMk/>
            <pc:sldMk cId="3338765509" sldId="267"/>
            <ac:spMk id="63" creationId="{081E4A58-353D-44AE-B2FC-2A74E2E400F7}"/>
          </ac:spMkLst>
        </pc:spChg>
        <pc:grpChg chg="add del">
          <ac:chgData name="凱文 林" userId="484231bdcf0b6ca4" providerId="LiveId" clId="{A3DBA04B-D7A9-488D-B9AA-D5C71D8BA262}" dt="2022-05-04T10:49:37.328" v="317" actId="26606"/>
          <ac:grpSpMkLst>
            <pc:docMk/>
            <pc:sldMk cId="3338765509" sldId="267"/>
            <ac:grpSpMk id="12" creationId="{1DE889C7-FAD6-4397-98E2-05D503484459}"/>
          </ac:grpSpMkLst>
        </pc:grpChg>
        <pc:grpChg chg="add del">
          <ac:chgData name="凱文 林" userId="484231bdcf0b6ca4" providerId="LiveId" clId="{A3DBA04B-D7A9-488D-B9AA-D5C71D8BA262}" dt="2022-05-04T10:50:19.732" v="329" actId="26606"/>
          <ac:grpSpMkLst>
            <pc:docMk/>
            <pc:sldMk cId="3338765509" sldId="267"/>
            <ac:grpSpMk id="25" creationId="{1C559108-BBAE-426C-8564-051D2BA6DDC8}"/>
          </ac:grpSpMkLst>
        </pc:grpChg>
        <pc:grpChg chg="add del">
          <ac:chgData name="凱文 林" userId="484231bdcf0b6ca4" providerId="LiveId" clId="{A3DBA04B-D7A9-488D-B9AA-D5C71D8BA262}" dt="2022-05-04T10:51:52.998" v="342" actId="26606"/>
          <ac:grpSpMkLst>
            <pc:docMk/>
            <pc:sldMk cId="3338765509" sldId="267"/>
            <ac:grpSpMk id="34" creationId="{AE1C45F0-260A-458C-96ED-C1F6D2151219}"/>
          </ac:grpSpMkLst>
        </pc:grpChg>
        <pc:grpChg chg="add del">
          <ac:chgData name="凱文 林" userId="484231bdcf0b6ca4" providerId="LiveId" clId="{A3DBA04B-D7A9-488D-B9AA-D5C71D8BA262}" dt="2022-05-04T10:52:04.372" v="344" actId="26606"/>
          <ac:grpSpMkLst>
            <pc:docMk/>
            <pc:sldMk cId="3338765509" sldId="267"/>
            <ac:grpSpMk id="50" creationId="{28FAF094-D087-493F-8DF9-A486C2D6BBAA}"/>
          </ac:grpSpMkLst>
        </pc:grpChg>
        <pc:picChg chg="add del mod ord">
          <ac:chgData name="凱文 林" userId="484231bdcf0b6ca4" providerId="LiveId" clId="{A3DBA04B-D7A9-488D-B9AA-D5C71D8BA262}" dt="2022-05-04T10:51:45.549" v="341" actId="21"/>
          <ac:picMkLst>
            <pc:docMk/>
            <pc:sldMk cId="3338765509" sldId="267"/>
            <ac:picMk id="5" creationId="{AA11459B-59F2-0DA8-ABA0-6B6AEA70AA60}"/>
          </ac:picMkLst>
        </pc:picChg>
        <pc:cxnChg chg="add del">
          <ac:chgData name="凱文 林" userId="484231bdcf0b6ca4" providerId="LiveId" clId="{A3DBA04B-D7A9-488D-B9AA-D5C71D8BA262}" dt="2022-05-04T10:51:52.998" v="342" actId="26606"/>
          <ac:cxnSpMkLst>
            <pc:docMk/>
            <pc:sldMk cId="3338765509" sldId="267"/>
            <ac:cxnSpMk id="43" creationId="{6CF1BAF6-AD41-4082-B212-8A1F9A2E8779}"/>
          </ac:cxnSpMkLst>
        </pc:cxnChg>
      </pc:sldChg>
      <pc:sldChg chg="modSp new del mod">
        <pc:chgData name="凱文 林" userId="484231bdcf0b6ca4" providerId="LiveId" clId="{A3DBA04B-D7A9-488D-B9AA-D5C71D8BA262}" dt="2022-05-04T10:53:02.308" v="358" actId="47"/>
        <pc:sldMkLst>
          <pc:docMk/>
          <pc:sldMk cId="1144064754" sldId="268"/>
        </pc:sldMkLst>
        <pc:spChg chg="mod">
          <ac:chgData name="凱文 林" userId="484231bdcf0b6ca4" providerId="LiveId" clId="{A3DBA04B-D7A9-488D-B9AA-D5C71D8BA262}" dt="2022-05-04T10:52:44.046" v="353" actId="15"/>
          <ac:spMkLst>
            <pc:docMk/>
            <pc:sldMk cId="1144064754" sldId="268"/>
            <ac:spMk id="3" creationId="{2E3DE965-CF10-5D24-6B16-540C867D44A9}"/>
          </ac:spMkLst>
        </pc:spChg>
      </pc:sldChg>
      <pc:sldChg chg="new del">
        <pc:chgData name="凱文 林" userId="484231bdcf0b6ca4" providerId="LiveId" clId="{A3DBA04B-D7A9-488D-B9AA-D5C71D8BA262}" dt="2022-05-04T10:51:16.619" v="337" actId="47"/>
        <pc:sldMkLst>
          <pc:docMk/>
          <pc:sldMk cId="1656187139" sldId="268"/>
        </pc:sldMkLst>
      </pc:sldChg>
      <pc:sldChg chg="new del">
        <pc:chgData name="凱文 林" userId="484231bdcf0b6ca4" providerId="LiveId" clId="{A3DBA04B-D7A9-488D-B9AA-D5C71D8BA262}" dt="2022-05-04T10:52:40.972" v="352" actId="47"/>
        <pc:sldMkLst>
          <pc:docMk/>
          <pc:sldMk cId="3618516970" sldId="269"/>
        </pc:sldMkLst>
      </pc:sldChg>
      <pc:sldChg chg="addSp delSp modSp new mod modClrScheme chgLayout">
        <pc:chgData name="凱文 林" userId="484231bdcf0b6ca4" providerId="LiveId" clId="{A3DBA04B-D7A9-488D-B9AA-D5C71D8BA262}" dt="2022-05-04T10:56:25.629" v="419"/>
        <pc:sldMkLst>
          <pc:docMk/>
          <pc:sldMk cId="2123424058" sldId="270"/>
        </pc:sldMkLst>
        <pc:spChg chg="del mod ord">
          <ac:chgData name="凱文 林" userId="484231bdcf0b6ca4" providerId="LiveId" clId="{A3DBA04B-D7A9-488D-B9AA-D5C71D8BA262}" dt="2022-05-04T10:54:13.507" v="368" actId="700"/>
          <ac:spMkLst>
            <pc:docMk/>
            <pc:sldMk cId="2123424058" sldId="270"/>
            <ac:spMk id="2" creationId="{B8D3ACB2-8AB5-FDEC-82EE-EA531BBA88C3}"/>
          </ac:spMkLst>
        </pc:spChg>
        <pc:spChg chg="mod ord">
          <ac:chgData name="凱文 林" userId="484231bdcf0b6ca4" providerId="LiveId" clId="{A3DBA04B-D7A9-488D-B9AA-D5C71D8BA262}" dt="2022-05-04T10:56:25.629" v="419"/>
          <ac:spMkLst>
            <pc:docMk/>
            <pc:sldMk cId="2123424058" sldId="270"/>
            <ac:spMk id="3" creationId="{30F71E14-6D27-FEEB-EAD6-C1A1913EC376}"/>
          </ac:spMkLst>
        </pc:spChg>
        <pc:spChg chg="mod ord">
          <ac:chgData name="凱文 林" userId="484231bdcf0b6ca4" providerId="LiveId" clId="{A3DBA04B-D7A9-488D-B9AA-D5C71D8BA262}" dt="2022-05-04T10:56:25.629" v="419"/>
          <ac:spMkLst>
            <pc:docMk/>
            <pc:sldMk cId="2123424058" sldId="270"/>
            <ac:spMk id="4" creationId="{61CBFAA3-C2F0-C965-9756-5D17D82DC3C0}"/>
          </ac:spMkLst>
        </pc:spChg>
        <pc:spChg chg="add del mod ord">
          <ac:chgData name="凱文 林" userId="484231bdcf0b6ca4" providerId="LiveId" clId="{A3DBA04B-D7A9-488D-B9AA-D5C71D8BA262}" dt="2022-05-04T10:54:17.359" v="371" actId="700"/>
          <ac:spMkLst>
            <pc:docMk/>
            <pc:sldMk cId="2123424058" sldId="270"/>
            <ac:spMk id="9" creationId="{25E0D110-F153-8D93-1761-8718A21EE3B2}"/>
          </ac:spMkLst>
        </pc:spChg>
        <pc:spChg chg="add del mod ord">
          <ac:chgData name="凱文 林" userId="484231bdcf0b6ca4" providerId="LiveId" clId="{A3DBA04B-D7A9-488D-B9AA-D5C71D8BA262}" dt="2022-05-04T10:54:17.359" v="371" actId="700"/>
          <ac:spMkLst>
            <pc:docMk/>
            <pc:sldMk cId="2123424058" sldId="270"/>
            <ac:spMk id="10" creationId="{1EBA2A04-7F13-F6F9-3B34-32F8F84FEC2D}"/>
          </ac:spMkLst>
        </pc:spChg>
        <pc:spChg chg="add del mod ord">
          <ac:chgData name="凱文 林" userId="484231bdcf0b6ca4" providerId="LiveId" clId="{A3DBA04B-D7A9-488D-B9AA-D5C71D8BA262}" dt="2022-05-04T10:54:17.359" v="371" actId="700"/>
          <ac:spMkLst>
            <pc:docMk/>
            <pc:sldMk cId="2123424058" sldId="270"/>
            <ac:spMk id="11" creationId="{03939819-2CDB-F426-070C-BDD65058CCDD}"/>
          </ac:spMkLst>
        </pc:spChg>
        <pc:spChg chg="add del mod ord">
          <ac:chgData name="凱文 林" userId="484231bdcf0b6ca4" providerId="LiveId" clId="{A3DBA04B-D7A9-488D-B9AA-D5C71D8BA262}" dt="2022-05-04T10:54:20.481" v="373" actId="700"/>
          <ac:spMkLst>
            <pc:docMk/>
            <pc:sldMk cId="2123424058" sldId="270"/>
            <ac:spMk id="12" creationId="{6F2C6F9C-1FC3-9889-4857-45780B26B888}"/>
          </ac:spMkLst>
        </pc:spChg>
        <pc:spChg chg="add del mod ord">
          <ac:chgData name="凱文 林" userId="484231bdcf0b6ca4" providerId="LiveId" clId="{A3DBA04B-D7A9-488D-B9AA-D5C71D8BA262}" dt="2022-05-04T10:54:24.270" v="374" actId="700"/>
          <ac:spMkLst>
            <pc:docMk/>
            <pc:sldMk cId="2123424058" sldId="270"/>
            <ac:spMk id="13" creationId="{7799364A-51DA-0C98-96CE-86F349D70EBE}"/>
          </ac:spMkLst>
        </pc:spChg>
        <pc:spChg chg="add del mod ord">
          <ac:chgData name="凱文 林" userId="484231bdcf0b6ca4" providerId="LiveId" clId="{A3DBA04B-D7A9-488D-B9AA-D5C71D8BA262}" dt="2022-05-04T10:54:31.622" v="376" actId="700"/>
          <ac:spMkLst>
            <pc:docMk/>
            <pc:sldMk cId="2123424058" sldId="270"/>
            <ac:spMk id="14" creationId="{F216A824-7101-194A-0D8F-DB1B2FA7DC5B}"/>
          </ac:spMkLst>
        </pc:spChg>
        <pc:spChg chg="add del mod ord">
          <ac:chgData name="凱文 林" userId="484231bdcf0b6ca4" providerId="LiveId" clId="{A3DBA04B-D7A9-488D-B9AA-D5C71D8BA262}" dt="2022-05-04T10:54:33.826" v="377" actId="700"/>
          <ac:spMkLst>
            <pc:docMk/>
            <pc:sldMk cId="2123424058" sldId="270"/>
            <ac:spMk id="15" creationId="{D7A17375-1922-E50D-CB7D-95471DE7FEBC}"/>
          </ac:spMkLst>
        </pc:spChg>
        <pc:spChg chg="add del mod ord">
          <ac:chgData name="凱文 林" userId="484231bdcf0b6ca4" providerId="LiveId" clId="{A3DBA04B-D7A9-488D-B9AA-D5C71D8BA262}" dt="2022-05-04T10:54:35.437" v="378" actId="700"/>
          <ac:spMkLst>
            <pc:docMk/>
            <pc:sldMk cId="2123424058" sldId="270"/>
            <ac:spMk id="16" creationId="{CFF0A26E-14F8-AA29-AD26-79580B92A421}"/>
          </ac:spMkLst>
        </pc:spChg>
        <pc:spChg chg="add mod ord">
          <ac:chgData name="凱文 林" userId="484231bdcf0b6ca4" providerId="LiveId" clId="{A3DBA04B-D7A9-488D-B9AA-D5C71D8BA262}" dt="2022-05-04T10:56:25.629" v="419"/>
          <ac:spMkLst>
            <pc:docMk/>
            <pc:sldMk cId="2123424058" sldId="270"/>
            <ac:spMk id="17" creationId="{4F0030FC-ABDF-D89C-EFD5-A37C8C97E7B3}"/>
          </ac:spMkLst>
        </pc:spChg>
        <pc:picChg chg="add mod">
          <ac:chgData name="凱文 林" userId="484231bdcf0b6ca4" providerId="LiveId" clId="{A3DBA04B-D7A9-488D-B9AA-D5C71D8BA262}" dt="2022-05-04T10:54:52.908" v="388" actId="14100"/>
          <ac:picMkLst>
            <pc:docMk/>
            <pc:sldMk cId="2123424058" sldId="270"/>
            <ac:picMk id="6" creationId="{806C8F3C-3AAD-8DD7-FF39-9E2FA13EACF2}"/>
          </ac:picMkLst>
        </pc:picChg>
        <pc:picChg chg="add mod">
          <ac:chgData name="凱文 林" userId="484231bdcf0b6ca4" providerId="LiveId" clId="{A3DBA04B-D7A9-488D-B9AA-D5C71D8BA262}" dt="2022-05-04T10:55:09.673" v="396" actId="14100"/>
          <ac:picMkLst>
            <pc:docMk/>
            <pc:sldMk cId="2123424058" sldId="270"/>
            <ac:picMk id="8" creationId="{99AADF7F-DC39-6FAD-E548-D06F39EAA552}"/>
          </ac:picMkLst>
        </pc:picChg>
      </pc:sldChg>
      <pc:sldChg chg="new del">
        <pc:chgData name="凱文 林" userId="484231bdcf0b6ca4" providerId="LiveId" clId="{A3DBA04B-D7A9-488D-B9AA-D5C71D8BA262}" dt="2022-05-04T10:54:04.389" v="367" actId="47"/>
        <pc:sldMkLst>
          <pc:docMk/>
          <pc:sldMk cId="1037497194" sldId="271"/>
        </pc:sldMkLst>
      </pc:sldChg>
      <pc:sldChg chg="addSp delSp modSp new mod setBg">
        <pc:chgData name="凱文 林" userId="484231bdcf0b6ca4" providerId="LiveId" clId="{A3DBA04B-D7A9-488D-B9AA-D5C71D8BA262}" dt="2022-05-04T11:01:17.368" v="535" actId="20577"/>
        <pc:sldMkLst>
          <pc:docMk/>
          <pc:sldMk cId="1336028770" sldId="271"/>
        </pc:sldMkLst>
        <pc:spChg chg="mod ord">
          <ac:chgData name="凱文 林" userId="484231bdcf0b6ca4" providerId="LiveId" clId="{A3DBA04B-D7A9-488D-B9AA-D5C71D8BA262}" dt="2022-05-04T11:01:08.201" v="526" actId="255"/>
          <ac:spMkLst>
            <pc:docMk/>
            <pc:sldMk cId="1336028770" sldId="271"/>
            <ac:spMk id="2" creationId="{D9664DAD-DE71-E6BC-59E2-990899C644AE}"/>
          </ac:spMkLst>
        </pc:spChg>
        <pc:spChg chg="mod ord">
          <ac:chgData name="凱文 林" userId="484231bdcf0b6ca4" providerId="LiveId" clId="{A3DBA04B-D7A9-488D-B9AA-D5C71D8BA262}" dt="2022-05-04T11:01:17.368" v="535" actId="20577"/>
          <ac:spMkLst>
            <pc:docMk/>
            <pc:sldMk cId="1336028770" sldId="271"/>
            <ac:spMk id="3" creationId="{20FB66EF-13BC-C7CC-7E61-76F6AC9F11B3}"/>
          </ac:spMkLst>
        </pc:spChg>
        <pc:spChg chg="add del">
          <ac:chgData name="凱文 林" userId="484231bdcf0b6ca4" providerId="LiveId" clId="{A3DBA04B-D7A9-488D-B9AA-D5C71D8BA262}" dt="2022-05-04T10:59:12.290" v="480" actId="26606"/>
          <ac:spMkLst>
            <pc:docMk/>
            <pc:sldMk cId="1336028770" sldId="271"/>
            <ac:spMk id="16" creationId="{BA79A7CF-01AF-4178-9369-94E0C90EB046}"/>
          </ac:spMkLst>
        </pc:spChg>
        <pc:spChg chg="add del">
          <ac:chgData name="凱文 林" userId="484231bdcf0b6ca4" providerId="LiveId" clId="{A3DBA04B-D7A9-488D-B9AA-D5C71D8BA262}" dt="2022-05-04T10:59:12.290" v="480" actId="26606"/>
          <ac:spMkLst>
            <pc:docMk/>
            <pc:sldMk cId="1336028770" sldId="271"/>
            <ac:spMk id="18" creationId="{99413ED5-9ED4-4772-BCE4-2BCAE6B12E35}"/>
          </ac:spMkLst>
        </pc:spChg>
        <pc:spChg chg="add del">
          <ac:chgData name="凱文 林" userId="484231bdcf0b6ca4" providerId="LiveId" clId="{A3DBA04B-D7A9-488D-B9AA-D5C71D8BA262}" dt="2022-05-04T10:59:12.290" v="480" actId="26606"/>
          <ac:spMkLst>
            <pc:docMk/>
            <pc:sldMk cId="1336028770" sldId="271"/>
            <ac:spMk id="20" creationId="{04357C93-F0CB-4A1C-8F77-4E9063789819}"/>
          </ac:spMkLst>
        </pc:spChg>
        <pc:spChg chg="add del">
          <ac:chgData name="凱文 林" userId="484231bdcf0b6ca4" providerId="LiveId" clId="{A3DBA04B-D7A9-488D-B9AA-D5C71D8BA262}" dt="2022-05-04T10:59:12.290" v="480" actId="26606"/>
          <ac:spMkLst>
            <pc:docMk/>
            <pc:sldMk cId="1336028770" sldId="271"/>
            <ac:spMk id="22" creationId="{90F533E9-6690-41A8-A372-4C6C622D028D}"/>
          </ac:spMkLst>
        </pc:spChg>
        <pc:spChg chg="add del">
          <ac:chgData name="凱文 林" userId="484231bdcf0b6ca4" providerId="LiveId" clId="{A3DBA04B-D7A9-488D-B9AA-D5C71D8BA262}" dt="2022-05-04T10:59:13.914" v="482" actId="26606"/>
          <ac:spMkLst>
            <pc:docMk/>
            <pc:sldMk cId="1336028770" sldId="271"/>
            <ac:spMk id="24" creationId="{F1FF25AD-D64E-45A0-B2D0-F4A6AB092614}"/>
          </ac:spMkLst>
        </pc:spChg>
        <pc:spChg chg="add del">
          <ac:chgData name="凱文 林" userId="484231bdcf0b6ca4" providerId="LiveId" clId="{A3DBA04B-D7A9-488D-B9AA-D5C71D8BA262}" dt="2022-05-04T10:59:13.914" v="482" actId="26606"/>
          <ac:spMkLst>
            <pc:docMk/>
            <pc:sldMk cId="1336028770" sldId="271"/>
            <ac:spMk id="25" creationId="{5F255613-AAE8-4321-9EBA-89253DD45042}"/>
          </ac:spMkLst>
        </pc:spChg>
        <pc:spChg chg="add del">
          <ac:chgData name="凱文 林" userId="484231bdcf0b6ca4" providerId="LiveId" clId="{A3DBA04B-D7A9-488D-B9AA-D5C71D8BA262}" dt="2022-05-04T10:59:13.914" v="482" actId="26606"/>
          <ac:spMkLst>
            <pc:docMk/>
            <pc:sldMk cId="1336028770" sldId="271"/>
            <ac:spMk id="26" creationId="{5A3987B4-5CBA-4CB7-862B-56A9917A2D35}"/>
          </ac:spMkLst>
        </pc:spChg>
        <pc:spChg chg="add del">
          <ac:chgData name="凱文 林" userId="484231bdcf0b6ca4" providerId="LiveId" clId="{A3DBA04B-D7A9-488D-B9AA-D5C71D8BA262}" dt="2022-05-04T10:59:13.914" v="482" actId="26606"/>
          <ac:spMkLst>
            <pc:docMk/>
            <pc:sldMk cId="1336028770" sldId="271"/>
            <ac:spMk id="27" creationId="{CB147A70-DC29-4DDF-A34C-2B82C6E2295E}"/>
          </ac:spMkLst>
        </pc:spChg>
        <pc:spChg chg="add del">
          <ac:chgData name="凱文 林" userId="484231bdcf0b6ca4" providerId="LiveId" clId="{A3DBA04B-D7A9-488D-B9AA-D5C71D8BA262}" dt="2022-05-04T10:59:13.914" v="482" actId="26606"/>
          <ac:spMkLst>
            <pc:docMk/>
            <pc:sldMk cId="1336028770" sldId="271"/>
            <ac:spMk id="28" creationId="{D1B80E9C-CF8A-440B-B8F5-54BF121BF458}"/>
          </ac:spMkLst>
        </pc:spChg>
        <pc:spChg chg="add del">
          <ac:chgData name="凱文 林" userId="484231bdcf0b6ca4" providerId="LiveId" clId="{A3DBA04B-D7A9-488D-B9AA-D5C71D8BA262}" dt="2022-05-04T10:59:19.682" v="485" actId="26606"/>
          <ac:spMkLst>
            <pc:docMk/>
            <pc:sldMk cId="1336028770" sldId="271"/>
            <ac:spMk id="30" creationId="{E669B801-C8E0-464C-A40A-AA216F4607C0}"/>
          </ac:spMkLst>
        </pc:spChg>
        <pc:spChg chg="add del">
          <ac:chgData name="凱文 林" userId="484231bdcf0b6ca4" providerId="LiveId" clId="{A3DBA04B-D7A9-488D-B9AA-D5C71D8BA262}" dt="2022-05-04T10:59:19.682" v="485" actId="26606"/>
          <ac:spMkLst>
            <pc:docMk/>
            <pc:sldMk cId="1336028770" sldId="271"/>
            <ac:spMk id="31" creationId="{90464369-70FA-42AF-948F-80664CA7BFE5}"/>
          </ac:spMkLst>
        </pc:spChg>
        <pc:spChg chg="add del">
          <ac:chgData name="凱文 林" userId="484231bdcf0b6ca4" providerId="LiveId" clId="{A3DBA04B-D7A9-488D-B9AA-D5C71D8BA262}" dt="2022-05-04T10:59:19.682" v="485" actId="26606"/>
          <ac:spMkLst>
            <pc:docMk/>
            <pc:sldMk cId="1336028770" sldId="271"/>
            <ac:spMk id="32" creationId="{A6604B49-AD5C-4590-B051-06C8222ECD99}"/>
          </ac:spMkLst>
        </pc:spChg>
        <pc:spChg chg="add del">
          <ac:chgData name="凱文 林" userId="484231bdcf0b6ca4" providerId="LiveId" clId="{A3DBA04B-D7A9-488D-B9AA-D5C71D8BA262}" dt="2022-05-04T10:59:19.682" v="485" actId="26606"/>
          <ac:spMkLst>
            <pc:docMk/>
            <pc:sldMk cId="1336028770" sldId="271"/>
            <ac:spMk id="33" creationId="{A648176E-454C-437C-B0FC-9B82FCF32B24}"/>
          </ac:spMkLst>
        </pc:spChg>
        <pc:spChg chg="add del">
          <ac:chgData name="凱文 林" userId="484231bdcf0b6ca4" providerId="LiveId" clId="{A3DBA04B-D7A9-488D-B9AA-D5C71D8BA262}" dt="2022-05-04T10:59:19.682" v="485" actId="26606"/>
          <ac:spMkLst>
            <pc:docMk/>
            <pc:sldMk cId="1336028770" sldId="271"/>
            <ac:spMk id="34" creationId="{4335D5A6-AB7A-4677-8D44-034515D66C4B}"/>
          </ac:spMkLst>
        </pc:spChg>
        <pc:spChg chg="add del">
          <ac:chgData name="凱文 林" userId="484231bdcf0b6ca4" providerId="LiveId" clId="{A3DBA04B-D7A9-488D-B9AA-D5C71D8BA262}" dt="2022-05-04T10:59:24.123" v="488" actId="26606"/>
          <ac:spMkLst>
            <pc:docMk/>
            <pc:sldMk cId="1336028770" sldId="271"/>
            <ac:spMk id="36" creationId="{C3CEEA84-2B15-406C-BDC0-872E09BF02B1}"/>
          </ac:spMkLst>
        </pc:spChg>
        <pc:spChg chg="add del">
          <ac:chgData name="凱文 林" userId="484231bdcf0b6ca4" providerId="LiveId" clId="{A3DBA04B-D7A9-488D-B9AA-D5C71D8BA262}" dt="2022-05-04T10:59:43.268" v="498" actId="26606"/>
          <ac:spMkLst>
            <pc:docMk/>
            <pc:sldMk cId="1336028770" sldId="271"/>
            <ac:spMk id="43" creationId="{A034DC13-4CA6-4DDF-96D6-2C1F3CD50805}"/>
          </ac:spMkLst>
        </pc:spChg>
        <pc:spChg chg="add del">
          <ac:chgData name="凱文 林" userId="484231bdcf0b6ca4" providerId="LiveId" clId="{A3DBA04B-D7A9-488D-B9AA-D5C71D8BA262}" dt="2022-05-04T10:59:51.769" v="503" actId="26606"/>
          <ac:spMkLst>
            <pc:docMk/>
            <pc:sldMk cId="1336028770" sldId="271"/>
            <ac:spMk id="54" creationId="{4E1F8DF4-0564-4298-BFB5-7ABE88149785}"/>
          </ac:spMkLst>
        </pc:spChg>
        <pc:spChg chg="add del">
          <ac:chgData name="凱文 林" userId="484231bdcf0b6ca4" providerId="LiveId" clId="{A3DBA04B-D7A9-488D-B9AA-D5C71D8BA262}" dt="2022-05-04T11:00:21.617" v="510" actId="26606"/>
          <ac:spMkLst>
            <pc:docMk/>
            <pc:sldMk cId="1336028770" sldId="271"/>
            <ac:spMk id="63" creationId="{61293230-B0F6-45B1-96D1-13D18E242995}"/>
          </ac:spMkLst>
        </pc:spChg>
        <pc:spChg chg="add del">
          <ac:chgData name="凱文 林" userId="484231bdcf0b6ca4" providerId="LiveId" clId="{A3DBA04B-D7A9-488D-B9AA-D5C71D8BA262}" dt="2022-05-04T11:00:21.617" v="510" actId="26606"/>
          <ac:spMkLst>
            <pc:docMk/>
            <pc:sldMk cId="1336028770" sldId="271"/>
            <ac:spMk id="65" creationId="{DB74BAD7-F0FC-4719-A31F-1ABDB62116DA}"/>
          </ac:spMkLst>
        </pc:spChg>
        <pc:spChg chg="add del">
          <ac:chgData name="凱文 林" userId="484231bdcf0b6ca4" providerId="LiveId" clId="{A3DBA04B-D7A9-488D-B9AA-D5C71D8BA262}" dt="2022-05-04T11:00:21.609" v="509" actId="26606"/>
          <ac:spMkLst>
            <pc:docMk/>
            <pc:sldMk cId="1336028770" sldId="271"/>
            <ac:spMk id="70" creationId="{61293230-B0F6-45B1-96D1-13D18E242995}"/>
          </ac:spMkLst>
        </pc:spChg>
        <pc:spChg chg="add del">
          <ac:chgData name="凱文 林" userId="484231bdcf0b6ca4" providerId="LiveId" clId="{A3DBA04B-D7A9-488D-B9AA-D5C71D8BA262}" dt="2022-05-04T11:00:21.609" v="509" actId="26606"/>
          <ac:spMkLst>
            <pc:docMk/>
            <pc:sldMk cId="1336028770" sldId="271"/>
            <ac:spMk id="72" creationId="{DB74BAD7-F0FC-4719-A31F-1ABDB62116DA}"/>
          </ac:spMkLst>
        </pc:spChg>
        <pc:spChg chg="add">
          <ac:chgData name="凱文 林" userId="484231bdcf0b6ca4" providerId="LiveId" clId="{A3DBA04B-D7A9-488D-B9AA-D5C71D8BA262}" dt="2022-05-04T11:00:21.617" v="510" actId="26606"/>
          <ac:spMkLst>
            <pc:docMk/>
            <pc:sldMk cId="1336028770" sldId="271"/>
            <ac:spMk id="74" creationId="{2387511B-F6E1-4929-AC90-94FB8B6B0F41}"/>
          </ac:spMkLst>
        </pc:spChg>
        <pc:spChg chg="add">
          <ac:chgData name="凱文 林" userId="484231bdcf0b6ca4" providerId="LiveId" clId="{A3DBA04B-D7A9-488D-B9AA-D5C71D8BA262}" dt="2022-05-04T11:00:21.617" v="510" actId="26606"/>
          <ac:spMkLst>
            <pc:docMk/>
            <pc:sldMk cId="1336028770" sldId="271"/>
            <ac:spMk id="75" creationId="{4C2AC11E-3162-4990-A36E-92B07ECF16C2}"/>
          </ac:spMkLst>
        </pc:spChg>
        <pc:spChg chg="add">
          <ac:chgData name="凱文 林" userId="484231bdcf0b6ca4" providerId="LiveId" clId="{A3DBA04B-D7A9-488D-B9AA-D5C71D8BA262}" dt="2022-05-04T11:00:21.617" v="510" actId="26606"/>
          <ac:spMkLst>
            <pc:docMk/>
            <pc:sldMk cId="1336028770" sldId="271"/>
            <ac:spMk id="76" creationId="{AA58F78C-27AB-465F-AA33-15E08AF267F9}"/>
          </ac:spMkLst>
        </pc:spChg>
        <pc:spChg chg="add">
          <ac:chgData name="凱文 林" userId="484231bdcf0b6ca4" providerId="LiveId" clId="{A3DBA04B-D7A9-488D-B9AA-D5C71D8BA262}" dt="2022-05-04T11:00:21.617" v="510" actId="26606"/>
          <ac:spMkLst>
            <pc:docMk/>
            <pc:sldMk cId="1336028770" sldId="271"/>
            <ac:spMk id="77" creationId="{9073D962-D3D2-4A72-8593-65C213CBFFC3}"/>
          </ac:spMkLst>
        </pc:spChg>
        <pc:grpChg chg="add del">
          <ac:chgData name="凱文 林" userId="484231bdcf0b6ca4" providerId="LiveId" clId="{A3DBA04B-D7A9-488D-B9AA-D5C71D8BA262}" dt="2022-05-04T10:59:24.123" v="488" actId="26606"/>
          <ac:grpSpMkLst>
            <pc:docMk/>
            <pc:sldMk cId="1336028770" sldId="271"/>
            <ac:grpSpMk id="37" creationId="{2B715E4C-8C4D-421A-81B5-03788126C57B}"/>
          </ac:grpSpMkLst>
        </pc:grpChg>
        <pc:grpChg chg="add del">
          <ac:chgData name="凱文 林" userId="484231bdcf0b6ca4" providerId="LiveId" clId="{A3DBA04B-D7A9-488D-B9AA-D5C71D8BA262}" dt="2022-05-04T10:59:43.268" v="498" actId="26606"/>
          <ac:grpSpMkLst>
            <pc:docMk/>
            <pc:sldMk cId="1336028770" sldId="271"/>
            <ac:grpSpMk id="44" creationId="{AB83855D-F0F4-42E8-9047-A13022476CC0}"/>
          </ac:grpSpMkLst>
        </pc:grpChg>
        <pc:grpChg chg="add del">
          <ac:chgData name="凱文 林" userId="484231bdcf0b6ca4" providerId="LiveId" clId="{A3DBA04B-D7A9-488D-B9AA-D5C71D8BA262}" dt="2022-05-04T10:59:51.769" v="503" actId="26606"/>
          <ac:grpSpMkLst>
            <pc:docMk/>
            <pc:sldMk cId="1336028770" sldId="271"/>
            <ac:grpSpMk id="56" creationId="{F37B9A50-0628-4DAA-85C2-732BEB942A03}"/>
          </ac:grpSpMkLst>
        </pc:grpChg>
        <pc:picChg chg="add mod ord">
          <ac:chgData name="凱文 林" userId="484231bdcf0b6ca4" providerId="LiveId" clId="{A3DBA04B-D7A9-488D-B9AA-D5C71D8BA262}" dt="2022-05-04T11:00:21.617" v="510" actId="26606"/>
          <ac:picMkLst>
            <pc:docMk/>
            <pc:sldMk cId="1336028770" sldId="271"/>
            <ac:picMk id="5" creationId="{0D298644-7F09-DEFE-2F33-7E63D73F3817}"/>
          </ac:picMkLst>
        </pc:picChg>
        <pc:picChg chg="add mod ord">
          <ac:chgData name="凱文 林" userId="484231bdcf0b6ca4" providerId="LiveId" clId="{A3DBA04B-D7A9-488D-B9AA-D5C71D8BA262}" dt="2022-05-04T11:00:21.617" v="510" actId="26606"/>
          <ac:picMkLst>
            <pc:docMk/>
            <pc:sldMk cId="1336028770" sldId="271"/>
            <ac:picMk id="7" creationId="{D3E1C6AA-2367-C2AC-F588-8D3A9C58AAB8}"/>
          </ac:picMkLst>
        </pc:picChg>
        <pc:picChg chg="add mod ord">
          <ac:chgData name="凱文 林" userId="484231bdcf0b6ca4" providerId="LiveId" clId="{A3DBA04B-D7A9-488D-B9AA-D5C71D8BA262}" dt="2022-05-04T11:00:21.617" v="510" actId="26606"/>
          <ac:picMkLst>
            <pc:docMk/>
            <pc:sldMk cId="1336028770" sldId="271"/>
            <ac:picMk id="9" creationId="{BC22CEF0-0A04-F6A1-D06F-45DFB9341249}"/>
          </ac:picMkLst>
        </pc:picChg>
        <pc:picChg chg="add mod ord">
          <ac:chgData name="凱文 林" userId="484231bdcf0b6ca4" providerId="LiveId" clId="{A3DBA04B-D7A9-488D-B9AA-D5C71D8BA262}" dt="2022-05-04T11:00:21.617" v="510" actId="26606"/>
          <ac:picMkLst>
            <pc:docMk/>
            <pc:sldMk cId="1336028770" sldId="271"/>
            <ac:picMk id="11" creationId="{D9A14282-D89F-53EB-BBE4-CBDBC0AD4D01}"/>
          </ac:picMkLst>
        </pc:picChg>
        <pc:cxnChg chg="add del">
          <ac:chgData name="凱文 林" userId="484231bdcf0b6ca4" providerId="LiveId" clId="{A3DBA04B-D7A9-488D-B9AA-D5C71D8BA262}" dt="2022-05-04T10:59:24.123" v="488" actId="26606"/>
          <ac:cxnSpMkLst>
            <pc:docMk/>
            <pc:sldMk cId="1336028770" sldId="271"/>
            <ac:cxnSpMk id="40" creationId="{87BD2F1A-8881-4A9A-B637-45A4B708D4B5}"/>
          </ac:cxnSpMkLst>
        </pc:cxnChg>
        <pc:cxnChg chg="add del">
          <ac:chgData name="凱文 林" userId="484231bdcf0b6ca4" providerId="LiveId" clId="{A3DBA04B-D7A9-488D-B9AA-D5C71D8BA262}" dt="2022-05-04T10:59:24.123" v="488" actId="26606"/>
          <ac:cxnSpMkLst>
            <pc:docMk/>
            <pc:sldMk cId="1336028770" sldId="271"/>
            <ac:cxnSpMk id="41" creationId="{F3B6DCF0-8712-4AB5-B738-40CBF5297221}"/>
          </ac:cxnSpMkLst>
        </pc:cxnChg>
      </pc:sldChg>
    </pc:docChg>
  </pc:docChgLst>
</pc:chgInfo>
</file>

<file path=ppt/comments/modernComment_102_705252DA.xml><?xml version="1.0" encoding="utf-8"?>
<p188:cmLst xmlns:a="http://schemas.openxmlformats.org/drawingml/2006/main" xmlns:r="http://schemas.openxmlformats.org/officeDocument/2006/relationships" xmlns:p188="http://schemas.microsoft.com/office/powerpoint/2018/8/main">
  <p188:cm id="{5BCA0F26-55DE-4DFD-8511-1F7AA681831A}" authorId="{E5C74B6A-CDB3-E4A4-2A31-E1B5AC38362B}" created="2022-05-02T15:24:29.978">
    <ac:txMkLst xmlns:ac="http://schemas.microsoft.com/office/drawing/2013/main/command">
      <pc:docMk xmlns:pc="http://schemas.microsoft.com/office/powerpoint/2013/main/command"/>
      <pc:sldMk xmlns:pc="http://schemas.microsoft.com/office/powerpoint/2013/main/command" cId="1884443354" sldId="258"/>
      <ac:spMk id="3" creationId="{2F4E5CBB-80B9-8211-7664-BFFCCB121716}"/>
      <ac:txMk cp="135" len="13">
        <ac:context len="255" hash="98529332"/>
      </ac:txMk>
    </ac:txMkLst>
    <p188:pos x="9953625" y="1812925"/>
    <p188:txBody>
      <a:bodyPr/>
      <a:lstStyle/>
      <a:p>
        <a:r>
          <a:rPr lang="zh-TW" altLang="en-US"/>
          <a:t>https://www.eversmile.com.tw/</a:t>
        </a:r>
      </a:p>
    </p188:txBody>
  </p188:cm>
</p188:cmLst>
</file>

<file path=ppt/comments/modernComment_109_8C632A19.xml><?xml version="1.0" encoding="utf-8"?>
<p188:cmLst xmlns:a="http://schemas.openxmlformats.org/drawingml/2006/main" xmlns:r="http://schemas.openxmlformats.org/officeDocument/2006/relationships" xmlns:p188="http://schemas.microsoft.com/office/powerpoint/2018/8/main">
  <p188:cm id="{0823A3EA-2BAE-479E-B50D-7184D99175D6}" authorId="{E5C74B6A-CDB3-E4A4-2A31-E1B5AC38362B}" created="2022-05-04T10:14:31.014">
    <ac:deMkLst xmlns:ac="http://schemas.microsoft.com/office/drawing/2013/main/command">
      <pc:docMk xmlns:pc="http://schemas.microsoft.com/office/powerpoint/2013/main/command"/>
      <pc:sldMk xmlns:pc="http://schemas.microsoft.com/office/powerpoint/2013/main/command" cId="2355309081" sldId="265"/>
      <ac:picMk id="5" creationId="{53C1C8AD-E038-5A51-BA97-B13E42A29D20}"/>
    </ac:deMkLst>
    <p188:txBody>
      <a:bodyPr/>
      <a:lstStyle/>
      <a:p>
        <a:r>
          <a:rPr lang="zh-TW" altLang="en-US"/>
          <a:t>太陽能發電</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210292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244454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33414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14189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208765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52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2960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92635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96809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63162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E4CC1E2-3CED-45A0-80FC-BC670B6462F9}" type="datetimeFigureOut">
              <a:rPr lang="zh-TW" altLang="en-US" smtClean="0"/>
              <a:t>2022/5/4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301884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CC1E2-3CED-45A0-80FC-BC670B6462F9}" type="datetimeFigureOut">
              <a:rPr lang="zh-TW" altLang="en-US" smtClean="0"/>
              <a:t>2022/5/4</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C422-AA8C-419D-859E-96143F293489}" type="slidenum">
              <a:rPr lang="zh-TW" altLang="en-US" smtClean="0"/>
              <a:t>‹#›</a:t>
            </a:fld>
            <a:endParaRPr lang="zh-TW" altLang="en-US"/>
          </a:p>
        </p:txBody>
      </p:sp>
    </p:spTree>
    <p:extLst>
      <p:ext uri="{BB962C8B-B14F-4D97-AF65-F5344CB8AC3E}">
        <p14:creationId xmlns:p14="http://schemas.microsoft.com/office/powerpoint/2010/main" val="1287456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2_705252D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everest.com.tw/_chinese/00_site/01_edit.aspx?MID=6&amp;SID=19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microsoft.com/office/2018/10/relationships/comments" Target="../comments/modernComment_109_8C632A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605379DE-F460-87F4-5E9D-385E07DDE56A}"/>
              </a:ext>
            </a:extLst>
          </p:cNvPr>
          <p:cNvSpPr>
            <a:spLocks noGrp="1"/>
          </p:cNvSpPr>
          <p:nvPr>
            <p:ph type="ctrTitle"/>
          </p:nvPr>
        </p:nvSpPr>
        <p:spPr>
          <a:xfrm>
            <a:off x="1524003" y="1999615"/>
            <a:ext cx="9144000" cy="2764028"/>
          </a:xfrm>
        </p:spPr>
        <p:txBody>
          <a:bodyPr anchor="ctr">
            <a:normAutofit/>
          </a:bodyPr>
          <a:lstStyle/>
          <a:p>
            <a:r>
              <a:rPr lang="zh-TW" altLang="en-US" sz="7200"/>
              <a:t>永續資源  綠能</a:t>
            </a:r>
          </a:p>
        </p:txBody>
      </p:sp>
      <p:sp>
        <p:nvSpPr>
          <p:cNvPr id="3" name="副標題 2">
            <a:extLst>
              <a:ext uri="{FF2B5EF4-FFF2-40B4-BE49-F238E27FC236}">
                <a16:creationId xmlns:a16="http://schemas.microsoft.com/office/drawing/2014/main" id="{14BF6F10-5C97-CE8A-DC0D-1B5BF660EB64}"/>
              </a:ext>
            </a:extLst>
          </p:cNvPr>
          <p:cNvSpPr>
            <a:spLocks noGrp="1"/>
          </p:cNvSpPr>
          <p:nvPr>
            <p:ph type="subTitle" idx="1"/>
          </p:nvPr>
        </p:nvSpPr>
        <p:spPr>
          <a:xfrm>
            <a:off x="1966912" y="5645150"/>
            <a:ext cx="8258176" cy="631825"/>
          </a:xfrm>
        </p:spPr>
        <p:txBody>
          <a:bodyPr anchor="ctr">
            <a:normAutofit/>
          </a:bodyPr>
          <a:lstStyle/>
          <a:p>
            <a:endParaRPr lang="zh-TW" altLang="en-US" sz="2800"/>
          </a:p>
        </p:txBody>
      </p:sp>
      <p:sp>
        <p:nvSpPr>
          <p:cNvPr id="28"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1A4D50-9E2E-51D7-7BF7-7459101A3A0C}"/>
              </a:ext>
            </a:extLst>
          </p:cNvPr>
          <p:cNvSpPr>
            <a:spLocks noGrp="1"/>
          </p:cNvSpPr>
          <p:nvPr>
            <p:ph type="title"/>
          </p:nvPr>
        </p:nvSpPr>
        <p:spPr>
          <a:xfrm>
            <a:off x="589560" y="856180"/>
            <a:ext cx="4560584" cy="1128068"/>
          </a:xfrm>
        </p:spPr>
        <p:txBody>
          <a:bodyPr anchor="ctr">
            <a:normAutofit/>
          </a:bodyPr>
          <a:lstStyle/>
          <a:p>
            <a:r>
              <a:rPr lang="zh-TW" altLang="en-US" sz="4000" dirty="0"/>
              <a:t>低浴比染色機</a:t>
            </a:r>
          </a:p>
        </p:txBody>
      </p:sp>
      <p:sp>
        <p:nvSpPr>
          <p:cNvPr id="3" name="內容版面配置區 2">
            <a:extLst>
              <a:ext uri="{FF2B5EF4-FFF2-40B4-BE49-F238E27FC236}">
                <a16:creationId xmlns:a16="http://schemas.microsoft.com/office/drawing/2014/main" id="{9C53FD68-72D8-B274-3ABE-24A333587F6C}"/>
              </a:ext>
            </a:extLst>
          </p:cNvPr>
          <p:cNvSpPr>
            <a:spLocks noGrp="1"/>
          </p:cNvSpPr>
          <p:nvPr>
            <p:ph idx="1"/>
          </p:nvPr>
        </p:nvSpPr>
        <p:spPr>
          <a:xfrm>
            <a:off x="590719" y="2330505"/>
            <a:ext cx="4559425" cy="3979585"/>
          </a:xfrm>
        </p:spPr>
        <p:txBody>
          <a:bodyPr anchor="ctr">
            <a:normAutofit/>
          </a:bodyPr>
          <a:lstStyle/>
          <a:p>
            <a:r>
              <a:rPr lang="zh-TW" altLang="en-US" sz="2000" b="0" i="0" dirty="0">
                <a:effectLst/>
                <a:latin typeface="Noto Sans TC"/>
              </a:rPr>
              <a:t>更有效率用水，減少環境負擔</a:t>
            </a:r>
          </a:p>
          <a:p>
            <a:r>
              <a:rPr lang="zh-TW" altLang="en-US" sz="2000" b="0" i="0" dirty="0">
                <a:effectLst/>
                <a:latin typeface="Noto Sans TC"/>
              </a:rPr>
              <a:t>單位耗水量 </a:t>
            </a:r>
            <a:r>
              <a:rPr lang="en-US" altLang="zh-TW" sz="2000" b="0" i="0" dirty="0">
                <a:effectLst/>
                <a:latin typeface="Noto Sans TC"/>
              </a:rPr>
              <a:t>(L/kg)</a:t>
            </a:r>
            <a:br>
              <a:rPr lang="en-US" altLang="zh-TW" sz="2000" b="0" i="0" dirty="0">
                <a:effectLst/>
                <a:latin typeface="Noto Sans TC"/>
              </a:rPr>
            </a:br>
            <a:r>
              <a:rPr lang="en-US" altLang="zh-TW" sz="2000" b="0" i="0" dirty="0">
                <a:effectLst/>
                <a:latin typeface="Noto Sans TC"/>
              </a:rPr>
              <a:t>2015-2019</a:t>
            </a:r>
            <a:r>
              <a:rPr lang="zh-TW" altLang="en-US" sz="2000" b="0" i="0" dirty="0">
                <a:effectLst/>
                <a:latin typeface="Noto Sans TC"/>
              </a:rPr>
              <a:t>：已減少</a:t>
            </a:r>
            <a:r>
              <a:rPr lang="en-US" altLang="zh-TW" sz="2000" b="0" i="0" dirty="0">
                <a:effectLst/>
                <a:latin typeface="Noto Sans TC"/>
              </a:rPr>
              <a:t>14%</a:t>
            </a:r>
            <a:br>
              <a:rPr lang="en-US" altLang="zh-TW" sz="2000" b="0" i="0" dirty="0">
                <a:effectLst/>
                <a:latin typeface="Noto Sans TC"/>
              </a:rPr>
            </a:br>
            <a:r>
              <a:rPr lang="en-US" altLang="zh-TW" sz="2000" b="0" i="0" dirty="0">
                <a:effectLst/>
                <a:latin typeface="Noto Sans TC"/>
              </a:rPr>
              <a:t>2020-2024</a:t>
            </a:r>
            <a:r>
              <a:rPr lang="zh-TW" altLang="en-US" sz="2000" b="0" i="0" dirty="0">
                <a:effectLst/>
                <a:latin typeface="Noto Sans TC"/>
              </a:rPr>
              <a:t>：再減少</a:t>
            </a:r>
            <a:r>
              <a:rPr lang="en-US" altLang="zh-TW" sz="2000" b="0" i="0" dirty="0">
                <a:effectLst/>
                <a:latin typeface="Noto Sans TC"/>
              </a:rPr>
              <a:t>10%</a:t>
            </a:r>
          </a:p>
          <a:p>
            <a:r>
              <a:rPr lang="zh-TW" altLang="en-US" sz="2000" dirty="0">
                <a:latin typeface="Noto Sans TC"/>
              </a:rPr>
              <a:t>影</a:t>
            </a:r>
            <a:r>
              <a:rPr lang="zh-TW" altLang="en-US" sz="2000" b="0" i="0" dirty="0">
                <a:effectLst/>
                <a:latin typeface="Noto Sans TC"/>
              </a:rPr>
              <a:t>片</a:t>
            </a:r>
            <a:r>
              <a:rPr lang="en-US" altLang="zh-TW" sz="2000" b="0" i="0" dirty="0">
                <a:effectLst/>
                <a:latin typeface="Noto Sans TC"/>
              </a:rPr>
              <a:t>:https://www.youtube.com/watch?v=EFAHnn3m2v8&amp;list=TLGGRviPyw_OeoAwNDA1MjAyMg&amp;ab_channel=EvertexFabrinology</a:t>
            </a:r>
          </a:p>
          <a:p>
            <a:endParaRPr lang="zh-TW" altLang="en-US" sz="2000" dirty="0"/>
          </a:p>
        </p:txBody>
      </p:sp>
      <p:pic>
        <p:nvPicPr>
          <p:cNvPr id="5" name="圖片 4">
            <a:extLst>
              <a:ext uri="{FF2B5EF4-FFF2-40B4-BE49-F238E27FC236}">
                <a16:creationId xmlns:a16="http://schemas.microsoft.com/office/drawing/2014/main" id="{E843E7D4-5317-34D6-2513-7868F060C5FA}"/>
              </a:ext>
            </a:extLst>
          </p:cNvPr>
          <p:cNvPicPr>
            <a:picLocks noChangeAspect="1"/>
          </p:cNvPicPr>
          <p:nvPr/>
        </p:nvPicPr>
        <p:blipFill rotWithShape="1">
          <a:blip r:embed="rId2">
            <a:extLst>
              <a:ext uri="{28A0092B-C50C-407E-A947-70E740481C1C}">
                <a14:useLocalDpi xmlns:a14="http://schemas.microsoft.com/office/drawing/2010/main" val="0"/>
              </a:ext>
            </a:extLst>
          </a:blip>
          <a:srcRect l="21251" r="9892" b="1"/>
          <a:stretch/>
        </p:blipFill>
        <p:spPr>
          <a:xfrm>
            <a:off x="5977788" y="799352"/>
            <a:ext cx="5425410" cy="5259296"/>
          </a:xfrm>
          <a:prstGeom prst="rect">
            <a:avLst/>
          </a:prstGeom>
        </p:spPr>
      </p:pic>
    </p:spTree>
    <p:extLst>
      <p:ext uri="{BB962C8B-B14F-4D97-AF65-F5344CB8AC3E}">
        <p14:creationId xmlns:p14="http://schemas.microsoft.com/office/powerpoint/2010/main" val="2884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E08E94-713F-47D3-5765-473D9C69F878}"/>
              </a:ext>
            </a:extLst>
          </p:cNvPr>
          <p:cNvSpPr>
            <a:spLocks noGrp="1"/>
          </p:cNvSpPr>
          <p:nvPr>
            <p:ph type="title"/>
          </p:nvPr>
        </p:nvSpPr>
        <p:spPr/>
        <p:txBody>
          <a:bodyPr>
            <a:normAutofit/>
          </a:bodyPr>
          <a:lstStyle/>
          <a:p>
            <a:r>
              <a:rPr lang="zh-TW" altLang="en-US" sz="2800"/>
              <a:t>低浴比染色機介紹</a:t>
            </a:r>
            <a:r>
              <a:rPr lang="en-US" altLang="zh-TW" sz="2800"/>
              <a:t>:https://www.automan.tw/magazine/magazineContent.aspx?id=5236</a:t>
            </a:r>
            <a:endParaRPr lang="zh-TW" altLang="en-US" sz="2800"/>
          </a:p>
        </p:txBody>
      </p:sp>
      <p:sp>
        <p:nvSpPr>
          <p:cNvPr id="3" name="內容版面配置區 2">
            <a:extLst>
              <a:ext uri="{FF2B5EF4-FFF2-40B4-BE49-F238E27FC236}">
                <a16:creationId xmlns:a16="http://schemas.microsoft.com/office/drawing/2014/main" id="{6F2ACEFD-D518-7246-E736-712D5814247F}"/>
              </a:ext>
            </a:extLst>
          </p:cNvPr>
          <p:cNvSpPr>
            <a:spLocks noGrp="1"/>
          </p:cNvSpPr>
          <p:nvPr>
            <p:ph idx="1"/>
          </p:nvPr>
        </p:nvSpPr>
        <p:spPr/>
        <p:txBody>
          <a:bodyPr>
            <a:normAutofit fontScale="92500" lnSpcReduction="10000"/>
          </a:bodyPr>
          <a:lstStyle/>
          <a:p>
            <a:r>
              <a:rPr lang="zh-TW" altLang="en-US" sz="1400" b="1" i="0" dirty="0">
                <a:effectLst/>
                <a:latin typeface="inherit"/>
                <a:ea typeface="Microsoft JhengHei" panose="020B0604030504040204" pitchFamily="34" charset="-120"/>
              </a:rPr>
              <a:t>摘要</a:t>
            </a:r>
            <a:r>
              <a:rPr lang="zh-TW" altLang="en-US" sz="1400" b="0" i="0" dirty="0">
                <a:effectLst/>
                <a:latin typeface="Microsoft JhengHei" panose="020B0604030504040204" pitchFamily="34" charset="-120"/>
                <a:ea typeface="Microsoft JhengHei" panose="020B0604030504040204" pitchFamily="34" charset="-120"/>
              </a:rPr>
              <a:t>：基於氣候變遷與數位化兩大趨勢，更低水耗及能耗的智慧化設備的發展成為必然。在染整領域，這代表低浴比、高度自動化與符合工業</a:t>
            </a:r>
            <a:r>
              <a:rPr lang="en-US" altLang="zh-TW" sz="1400" b="0" i="0" dirty="0">
                <a:effectLst/>
                <a:latin typeface="Microsoft JhengHei" panose="020B0604030504040204" pitchFamily="34" charset="-120"/>
                <a:ea typeface="Microsoft JhengHei" panose="020B0604030504040204" pitchFamily="34" charset="-120"/>
              </a:rPr>
              <a:t>4.0</a:t>
            </a:r>
            <a:r>
              <a:rPr lang="zh-TW" altLang="en-US" sz="1400" b="0" i="0" dirty="0">
                <a:effectLst/>
                <a:latin typeface="Microsoft JhengHei" panose="020B0604030504040204" pitchFamily="34" charset="-120"/>
                <a:ea typeface="Microsoft JhengHei" panose="020B0604030504040204" pitchFamily="34" charset="-120"/>
              </a:rPr>
              <a:t>連網需求。七信公司研發的超低浴比輸送帶式智慧型染色機，輸送帶式設計造就最低浴比的特性，低耗水耗能為其特質，「運轉同步」、「染程循環時間」、「浴比」、「溫度」、「速度」等透過友善人機介面完美控制，所有操作參數的蒐集，符合工業</a:t>
            </a:r>
            <a:r>
              <a:rPr lang="en-US" altLang="zh-TW" sz="1400" b="0" i="0" dirty="0">
                <a:effectLst/>
                <a:latin typeface="Microsoft JhengHei" panose="020B0604030504040204" pitchFamily="34" charset="-120"/>
                <a:ea typeface="Microsoft JhengHei" panose="020B0604030504040204" pitchFamily="34" charset="-120"/>
              </a:rPr>
              <a:t>4.0</a:t>
            </a:r>
            <a:r>
              <a:rPr lang="zh-TW" altLang="en-US" sz="1400" b="0" i="0" dirty="0">
                <a:effectLst/>
                <a:latin typeface="Microsoft JhengHei" panose="020B0604030504040204" pitchFamily="34" charset="-120"/>
                <a:ea typeface="Microsoft JhengHei" panose="020B0604030504040204" pitchFamily="34" charset="-120"/>
              </a:rPr>
              <a:t>的需求，可藉由網際網路連結。</a:t>
            </a:r>
            <a:endParaRPr lang="en-US" altLang="zh-TW" sz="1400" b="0" i="0" dirty="0">
              <a:effectLst/>
              <a:latin typeface="Microsoft JhengHei" panose="020B0604030504040204" pitchFamily="34" charset="-120"/>
              <a:ea typeface="Microsoft JhengHei" panose="020B0604030504040204" pitchFamily="34" charset="-120"/>
            </a:endParaRPr>
          </a:p>
          <a:p>
            <a:r>
              <a:rPr lang="zh-TW" altLang="en-US" sz="1400" b="1" i="0" dirty="0">
                <a:effectLst/>
                <a:latin typeface="inherit"/>
                <a:ea typeface="Microsoft JhengHei" panose="020B0604030504040204" pitchFamily="34" charset="-120"/>
              </a:rPr>
              <a:t>關鍵詞</a:t>
            </a:r>
            <a:r>
              <a:rPr lang="zh-TW" altLang="en-US" sz="1400" b="0" i="0" dirty="0">
                <a:effectLst/>
                <a:latin typeface="Microsoft JhengHei" panose="020B0604030504040204" pitchFamily="34" charset="-120"/>
                <a:ea typeface="Microsoft JhengHei" panose="020B0604030504040204" pitchFamily="34" charset="-120"/>
              </a:rPr>
              <a:t>：數位轉型、智慧監控、低浴比</a:t>
            </a:r>
            <a:endParaRPr lang="en-US" altLang="zh-TW" sz="1400" dirty="0">
              <a:latin typeface="Microsoft JhengHei" panose="020B0604030504040204" pitchFamily="34" charset="-120"/>
              <a:ea typeface="Microsoft JhengHei" panose="020B0604030504040204" pitchFamily="34" charset="-120"/>
            </a:endParaRPr>
          </a:p>
          <a:p>
            <a:r>
              <a:rPr lang="zh-TW" altLang="en-US" sz="1400" b="0" i="0" dirty="0">
                <a:effectLst/>
                <a:latin typeface="Microsoft JhengHei" panose="020B0604030504040204" pitchFamily="34" charset="-120"/>
                <a:ea typeface="Microsoft JhengHei" panose="020B0604030504040204" pitchFamily="34" charset="-120"/>
              </a:rPr>
              <a:t>根據統計</a:t>
            </a:r>
            <a:r>
              <a:rPr lang="en-US" altLang="zh-TW" sz="1400" b="0" i="0" dirty="0">
                <a:effectLst/>
                <a:latin typeface="Microsoft JhengHei" panose="020B0604030504040204" pitchFamily="34" charset="-120"/>
                <a:ea typeface="Microsoft JhengHei" panose="020B0604030504040204" pitchFamily="34" charset="-120"/>
              </a:rPr>
              <a:t>107</a:t>
            </a:r>
            <a:r>
              <a:rPr lang="zh-TW" altLang="en-US" sz="1400" b="0" i="0" dirty="0">
                <a:effectLst/>
                <a:latin typeface="Microsoft JhengHei" panose="020B0604030504040204" pitchFamily="34" charset="-120"/>
                <a:ea typeface="Microsoft JhengHei" panose="020B0604030504040204" pitchFamily="34" charset="-120"/>
              </a:rPr>
              <a:t>年紡織產業染色與水洗耗水量就超過</a:t>
            </a:r>
            <a:r>
              <a:rPr lang="en-US" altLang="zh-TW" sz="1400" b="0" i="0" dirty="0">
                <a:effectLst/>
                <a:latin typeface="Microsoft JhengHei" panose="020B0604030504040204" pitchFamily="34" charset="-120"/>
                <a:ea typeface="Microsoft JhengHei" panose="020B0604030504040204" pitchFamily="34" charset="-120"/>
              </a:rPr>
              <a:t>7,954</a:t>
            </a:r>
            <a:r>
              <a:rPr lang="zh-TW" altLang="en-US" sz="1400" b="0" i="0" dirty="0">
                <a:effectLst/>
                <a:latin typeface="Microsoft JhengHei" panose="020B0604030504040204" pitchFamily="34" charset="-120"/>
                <a:ea typeface="Microsoft JhengHei" panose="020B0604030504040204" pitchFamily="34" charset="-120"/>
              </a:rPr>
              <a:t>萬噸，耗電量將近</a:t>
            </a:r>
            <a:r>
              <a:rPr lang="en-US" altLang="zh-TW" sz="1400" b="0" i="0" dirty="0">
                <a:effectLst/>
                <a:latin typeface="Microsoft JhengHei" panose="020B0604030504040204" pitchFamily="34" charset="-120"/>
                <a:ea typeface="Microsoft JhengHei" panose="020B0604030504040204" pitchFamily="34" charset="-120"/>
              </a:rPr>
              <a:t>50</a:t>
            </a:r>
            <a:r>
              <a:rPr lang="zh-TW" altLang="en-US" sz="1400" b="0" i="0" dirty="0">
                <a:effectLst/>
                <a:latin typeface="Microsoft JhengHei" panose="020B0604030504040204" pitchFamily="34" charset="-120"/>
                <a:ea typeface="Microsoft JhengHei" panose="020B0604030504040204" pitchFamily="34" charset="-120"/>
              </a:rPr>
              <a:t>億度。紡織品生產是透過一站一站的加工製程串聯而增益其附加價值，紡織業最耗能製程為染整作業</a:t>
            </a:r>
            <a:r>
              <a:rPr lang="en-US" altLang="zh-TW" sz="1400" b="0" i="0" dirty="0">
                <a:effectLst/>
                <a:latin typeface="Microsoft JhengHei" panose="020B0604030504040204" pitchFamily="34" charset="-120"/>
                <a:ea typeface="Microsoft JhengHei" panose="020B0604030504040204" pitchFamily="34" charset="-120"/>
              </a:rPr>
              <a:t>(</a:t>
            </a:r>
            <a:r>
              <a:rPr lang="zh-TW" altLang="en-US" sz="1400" b="0" i="0" dirty="0">
                <a:effectLst/>
                <a:latin typeface="Microsoft JhengHei" panose="020B0604030504040204" pitchFamily="34" charset="-120"/>
                <a:ea typeface="Microsoft JhengHei" panose="020B0604030504040204" pitchFamily="34" charset="-120"/>
              </a:rPr>
              <a:t>又稱濕製程</a:t>
            </a:r>
            <a:r>
              <a:rPr lang="en-US" altLang="zh-TW" sz="1400" b="0" i="0" dirty="0">
                <a:effectLst/>
                <a:latin typeface="Microsoft JhengHei" panose="020B0604030504040204" pitchFamily="34" charset="-120"/>
                <a:ea typeface="Microsoft JhengHei" panose="020B0604030504040204" pitchFamily="34" charset="-120"/>
              </a:rPr>
              <a:t>wet processing)</a:t>
            </a:r>
            <a:r>
              <a:rPr lang="zh-TW" altLang="en-US" sz="1400" b="0" i="0" dirty="0">
                <a:effectLst/>
                <a:latin typeface="Microsoft JhengHei" panose="020B0604030504040204" pitchFamily="34" charset="-120"/>
                <a:ea typeface="Microsoft JhengHei" panose="020B0604030504040204" pitchFamily="34" charset="-120"/>
              </a:rPr>
              <a:t>，但卻又是創造紡織品高附加價值</a:t>
            </a:r>
            <a:r>
              <a:rPr lang="en-US" altLang="zh-TW" sz="1400" b="0" i="0" dirty="0">
                <a:effectLst/>
                <a:latin typeface="Microsoft JhengHei" panose="020B0604030504040204" pitchFamily="34" charset="-120"/>
                <a:ea typeface="Microsoft JhengHei" panose="020B0604030504040204" pitchFamily="34" charset="-120"/>
              </a:rPr>
              <a:t>(</a:t>
            </a:r>
            <a:r>
              <a:rPr lang="zh-TW" altLang="en-US" sz="1400" b="0" i="0" dirty="0">
                <a:effectLst/>
                <a:latin typeface="Microsoft JhengHei" panose="020B0604030504040204" pitchFamily="34" charset="-120"/>
                <a:ea typeface="Microsoft JhengHei" panose="020B0604030504040204" pitchFamily="34" charset="-120"/>
              </a:rPr>
              <a:t>增值</a:t>
            </a:r>
            <a:r>
              <a:rPr lang="en-US" altLang="zh-TW" sz="1400" b="0" i="0" dirty="0">
                <a:effectLst/>
                <a:latin typeface="Microsoft JhengHei" panose="020B0604030504040204" pitchFamily="34" charset="-120"/>
                <a:ea typeface="Microsoft JhengHei" panose="020B0604030504040204" pitchFamily="34" charset="-120"/>
              </a:rPr>
              <a:t>50%)</a:t>
            </a:r>
            <a:r>
              <a:rPr lang="zh-TW" altLang="en-US" sz="1400" b="0" i="0" dirty="0">
                <a:effectLst/>
                <a:latin typeface="Microsoft JhengHei" panose="020B0604030504040204" pitchFamily="34" charset="-120"/>
                <a:ea typeface="Microsoft JhengHei" panose="020B0604030504040204" pitchFamily="34" charset="-120"/>
              </a:rPr>
              <a:t>的最重要工段。濕製程的染色製程繁雜，重修率高，需使用大量熱水作業與人力，但一旦缺少此工段紡織將面臨斷鏈危機。少量多樣、短交期、高品質衝擊現今的生產製造模式，因此產業往自動化、智慧化發展是製造業必然的轉型方向。紡織業要走向智慧製造之智慧化過程，必須先將生產製程數位化與聯網化是關鍵技術。</a:t>
            </a:r>
            <a:br>
              <a:rPr lang="zh-TW" altLang="en-US" sz="1400" dirty="0"/>
            </a:br>
            <a:r>
              <a:rPr lang="zh-TW" altLang="en-US" sz="1400" b="0" i="0" dirty="0">
                <a:effectLst/>
                <a:latin typeface="Microsoft JhengHei" panose="020B0604030504040204" pitchFamily="34" charset="-120"/>
                <a:ea typeface="Microsoft JhengHei" panose="020B0604030504040204" pitchFamily="34" charset="-120"/>
              </a:rPr>
              <a:t>台灣受限於紡織設備商</a:t>
            </a:r>
            <a:r>
              <a:rPr lang="en-US" altLang="zh-TW" sz="1400" b="0" i="0" dirty="0">
                <a:effectLst/>
                <a:latin typeface="Microsoft JhengHei" panose="020B0604030504040204" pitchFamily="34" charset="-120"/>
                <a:ea typeface="Microsoft JhengHei" panose="020B0604030504040204" pitchFamily="34" charset="-120"/>
              </a:rPr>
              <a:t>99%</a:t>
            </a:r>
            <a:r>
              <a:rPr lang="zh-TW" altLang="en-US" sz="1400" b="0" i="0" dirty="0">
                <a:effectLst/>
                <a:latin typeface="Microsoft JhengHei" panose="020B0604030504040204" pitchFamily="34" charset="-120"/>
                <a:ea typeface="Microsoft JhengHei" panose="020B0604030504040204" pitchFamily="34" charset="-120"/>
              </a:rPr>
              <a:t>為中小企業規模，礙於資金、短期展現良率提升、產能提升、成本降低之成效，資料可視化是目前導入智慧製造最急迫的項目如圖</a:t>
            </a:r>
            <a:r>
              <a:rPr lang="en-US" altLang="zh-TW" sz="1400" b="0" i="0" dirty="0">
                <a:effectLst/>
                <a:latin typeface="Microsoft JhengHei" panose="020B0604030504040204" pitchFamily="34" charset="-120"/>
                <a:ea typeface="Microsoft JhengHei" panose="020B0604030504040204" pitchFamily="34" charset="-120"/>
              </a:rPr>
              <a:t>1</a:t>
            </a:r>
            <a:r>
              <a:rPr lang="zh-TW" altLang="en-US" sz="1400" b="0" i="0" dirty="0">
                <a:effectLst/>
                <a:latin typeface="Microsoft JhengHei" panose="020B0604030504040204" pitchFamily="34" charset="-120"/>
                <a:ea typeface="Microsoft JhengHei" panose="020B0604030504040204" pitchFamily="34" charset="-120"/>
              </a:rPr>
              <a:t>所示</a:t>
            </a:r>
            <a:r>
              <a:rPr lang="en-US" altLang="zh-TW" sz="1400" b="0" i="0" dirty="0">
                <a:effectLst/>
                <a:latin typeface="Microsoft JhengHei" panose="020B0604030504040204" pitchFamily="34" charset="-120"/>
                <a:ea typeface="Microsoft JhengHei" panose="020B0604030504040204" pitchFamily="34" charset="-120"/>
              </a:rPr>
              <a:t>[3]</a:t>
            </a:r>
            <a:r>
              <a:rPr lang="zh-TW" altLang="en-US" sz="1400" b="0" i="0" dirty="0">
                <a:effectLst/>
                <a:latin typeface="Microsoft JhengHei" panose="020B0604030504040204" pitchFamily="34" charset="-120"/>
                <a:ea typeface="Microsoft JhengHei" panose="020B0604030504040204" pitchFamily="34" charset="-120"/>
              </a:rPr>
              <a:t>，同樣的七信公司也是依此模式，希望藉由染色機染程及設備參數資料之收集與分析，優化染色品質與降低成本符合客戶需求。</a:t>
            </a:r>
            <a:endParaRPr lang="en-US" altLang="zh-TW" sz="1400" b="0" i="0" dirty="0">
              <a:effectLst/>
              <a:latin typeface="Microsoft JhengHei" panose="020B0604030504040204" pitchFamily="34" charset="-120"/>
              <a:ea typeface="Microsoft JhengHei" panose="020B0604030504040204" pitchFamily="34" charset="-120"/>
            </a:endParaRPr>
          </a:p>
          <a:p>
            <a:r>
              <a:rPr lang="zh-TW" altLang="en-US" sz="1400" b="0" i="0" dirty="0">
                <a:effectLst/>
                <a:latin typeface="Microsoft JhengHei" panose="020B0604030504040204" pitchFamily="34" charset="-120"/>
                <a:ea typeface="Microsoft JhengHei" panose="020B0604030504040204" pitchFamily="34" charset="-120"/>
              </a:rPr>
              <a:t>由於水資源短缺、能源危機與環境污染日益嚴重，因此節能減碳與綠色環保已成為世界之首要議題，台灣為品牌代工重鎮，因應品牌低碳、水足跡、高品質、短交期要求，產業相應有節能、節水、低碳、高質、低成本與快速反應之設備需求。除了染色作業流程自動化外，對於紡織染整製造業者來說，生產流程的優化更是最重要的。從批次打樣到量產之間往往因設備、水質或染劑等的變化，在顏色的準確度上產生誤差，使得老師傅必須視色差狀況重染，便會增加成本與工時，「一次成功的對色率」是最大挑戰，完全提升生產效率，降低成本，減少物料與資源浪費。為了讓染色一次對色成功，使用即時監控系統分析各製程中設備參數、溫度、時間影響對色的關鍵因子，大數據分析以提高對色率。</a:t>
            </a:r>
            <a:endParaRPr lang="en-US" altLang="zh-TW" sz="1400" dirty="0">
              <a:latin typeface="Microsoft JhengHei" panose="020B0604030504040204" pitchFamily="34" charset="-120"/>
              <a:ea typeface="Microsoft JhengHei" panose="020B0604030504040204" pitchFamily="34" charset="-120"/>
            </a:endParaRPr>
          </a:p>
          <a:p>
            <a:r>
              <a:rPr lang="zh-TW" altLang="en-US" sz="1400" b="0" i="0" dirty="0">
                <a:effectLst/>
                <a:latin typeface="Noto Sans TC"/>
              </a:rPr>
              <a:t>染色流程控制室影片</a:t>
            </a:r>
            <a:r>
              <a:rPr lang="en-US" altLang="zh-TW" sz="1400" b="0" i="0" dirty="0">
                <a:effectLst/>
                <a:latin typeface="Noto Sans TC"/>
              </a:rPr>
              <a:t>:https://www.evertex.tw/tw/media/detail/%E6%9F%93%E8%89%B2%E6%B5%81%E7%A8%8B%E6%8E%A7%E5%88%B6%E5%AE%A4</a:t>
            </a:r>
          </a:p>
          <a:p>
            <a:br>
              <a:rPr lang="en-US" altLang="zh-TW" sz="1100" dirty="0">
                <a:effectLst/>
                <a:latin typeface="Noto Sans TC"/>
              </a:rPr>
            </a:br>
            <a:endParaRPr lang="zh-TW" altLang="en-US" sz="1100" b="0" i="0" dirty="0">
              <a:effectLst/>
              <a:latin typeface="Noto Sans TC"/>
            </a:endParaRPr>
          </a:p>
        </p:txBody>
      </p:sp>
    </p:spTree>
    <p:extLst>
      <p:ext uri="{BB962C8B-B14F-4D97-AF65-F5344CB8AC3E}">
        <p14:creationId xmlns:p14="http://schemas.microsoft.com/office/powerpoint/2010/main" val="333876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4F0030FC-ABDF-D89C-EFD5-A37C8C97E7B3}"/>
              </a:ext>
            </a:extLst>
          </p:cNvPr>
          <p:cNvSpPr>
            <a:spLocks noGrp="1"/>
          </p:cNvSpPr>
          <p:nvPr>
            <p:ph type="title"/>
          </p:nvPr>
        </p:nvSpPr>
        <p:spPr/>
        <p:txBody>
          <a:bodyPr/>
          <a:lstStyle/>
          <a:p>
            <a:endParaRPr lang="zh-TW" altLang="en-US"/>
          </a:p>
        </p:txBody>
      </p:sp>
      <p:sp>
        <p:nvSpPr>
          <p:cNvPr id="4" name="內容版面配置區 3">
            <a:extLst>
              <a:ext uri="{FF2B5EF4-FFF2-40B4-BE49-F238E27FC236}">
                <a16:creationId xmlns:a16="http://schemas.microsoft.com/office/drawing/2014/main" id="{61CBFAA3-C2F0-C965-9756-5D17D82DC3C0}"/>
              </a:ext>
            </a:extLst>
          </p:cNvPr>
          <p:cNvSpPr>
            <a:spLocks noGrp="1"/>
          </p:cNvSpPr>
          <p:nvPr>
            <p:ph sz="half" idx="1"/>
          </p:nvPr>
        </p:nvSpPr>
        <p:spPr/>
        <p:txBody>
          <a:bodyPr>
            <a:normAutofit fontScale="92500" lnSpcReduction="20000"/>
          </a:bodyPr>
          <a:lstStyle/>
          <a:p>
            <a:pPr algn="just"/>
            <a:r>
              <a:rPr lang="zh-TW" altLang="en-US" b="0" i="0" dirty="0">
                <a:solidFill>
                  <a:srgbClr val="333333"/>
                </a:solidFill>
                <a:effectLst/>
                <a:latin typeface="Noto Sans TC"/>
              </a:rPr>
              <a:t>落實減廢，分類處理，循環使用</a:t>
            </a:r>
          </a:p>
          <a:p>
            <a:pPr algn="just">
              <a:buFont typeface="Arial" panose="020B0604020202020204" pitchFamily="34" charset="0"/>
              <a:buChar char="•"/>
            </a:pPr>
            <a:r>
              <a:rPr lang="zh-TW" altLang="en-US" b="0" i="0" dirty="0">
                <a:solidFill>
                  <a:srgbClr val="333333"/>
                </a:solidFill>
                <a:effectLst/>
                <a:latin typeface="Noto Sans TC"/>
              </a:rPr>
              <a:t>主動設置靜電集塵設施，降低懸浮顆粒排放造成的空氣汙染 </a:t>
            </a:r>
            <a:r>
              <a:rPr lang="en-US" altLang="zh-TW" b="0" i="0" dirty="0">
                <a:solidFill>
                  <a:srgbClr val="333333"/>
                </a:solidFill>
                <a:effectLst/>
                <a:latin typeface="Noto Sans TC"/>
              </a:rPr>
              <a:t>(</a:t>
            </a:r>
            <a:r>
              <a:rPr lang="zh-TW" altLang="en-US" b="0" i="0" dirty="0">
                <a:solidFill>
                  <a:srgbClr val="333333"/>
                </a:solidFill>
                <a:effectLst/>
                <a:latin typeface="Noto Sans TC"/>
              </a:rPr>
              <a:t>低於</a:t>
            </a:r>
            <a:r>
              <a:rPr lang="en-US" altLang="zh-TW" b="0" i="0" dirty="0">
                <a:solidFill>
                  <a:srgbClr val="333333"/>
                </a:solidFill>
                <a:effectLst/>
                <a:latin typeface="Noto Sans TC"/>
              </a:rPr>
              <a:t>20 ppm)</a:t>
            </a:r>
          </a:p>
          <a:p>
            <a:pPr algn="just">
              <a:buFont typeface="Arial" panose="020B0604020202020204" pitchFamily="34" charset="0"/>
              <a:buChar char="•"/>
            </a:pPr>
            <a:r>
              <a:rPr lang="zh-TW" altLang="en-US" b="0" i="0" dirty="0">
                <a:solidFill>
                  <a:srgbClr val="333333"/>
                </a:solidFill>
                <a:effectLst/>
                <a:latin typeface="Noto Sans TC"/>
              </a:rPr>
              <a:t>從</a:t>
            </a:r>
            <a:r>
              <a:rPr lang="en-US" altLang="zh-TW" b="0" i="0" dirty="0">
                <a:solidFill>
                  <a:srgbClr val="333333"/>
                </a:solidFill>
                <a:effectLst/>
                <a:latin typeface="Noto Sans TC"/>
              </a:rPr>
              <a:t>2015</a:t>
            </a:r>
            <a:r>
              <a:rPr lang="zh-TW" altLang="en-US" b="0" i="0" dirty="0">
                <a:solidFill>
                  <a:srgbClr val="333333"/>
                </a:solidFill>
                <a:effectLst/>
                <a:latin typeface="Noto Sans TC"/>
              </a:rPr>
              <a:t>年至</a:t>
            </a:r>
            <a:r>
              <a:rPr lang="en-US" altLang="zh-TW" b="0" i="0" dirty="0">
                <a:solidFill>
                  <a:srgbClr val="333333"/>
                </a:solidFill>
                <a:effectLst/>
                <a:latin typeface="Noto Sans TC"/>
              </a:rPr>
              <a:t>2019</a:t>
            </a:r>
            <a:r>
              <a:rPr lang="zh-TW" altLang="en-US" b="0" i="0" dirty="0">
                <a:solidFill>
                  <a:srgbClr val="333333"/>
                </a:solidFill>
                <a:effectLst/>
                <a:latin typeface="Noto Sans TC"/>
              </a:rPr>
              <a:t>年間，減少近</a:t>
            </a:r>
            <a:r>
              <a:rPr lang="en-US" altLang="zh-TW" b="0" i="0" dirty="0">
                <a:solidFill>
                  <a:srgbClr val="333333"/>
                </a:solidFill>
                <a:effectLst/>
                <a:latin typeface="Noto Sans TC"/>
              </a:rPr>
              <a:t>7</a:t>
            </a:r>
            <a:r>
              <a:rPr lang="zh-TW" altLang="en-US" b="0" i="0" dirty="0">
                <a:solidFill>
                  <a:srgbClr val="333333"/>
                </a:solidFill>
                <a:effectLst/>
                <a:latin typeface="Noto Sans TC"/>
              </a:rPr>
              <a:t>成原廢水化學需氧量 </a:t>
            </a:r>
            <a:r>
              <a:rPr lang="en-US" altLang="zh-TW" b="0" i="0" dirty="0">
                <a:solidFill>
                  <a:srgbClr val="333333"/>
                </a:solidFill>
                <a:effectLst/>
                <a:latin typeface="Noto Sans TC"/>
              </a:rPr>
              <a:t>(COD, Chemical Oxygen Demand)</a:t>
            </a:r>
          </a:p>
          <a:p>
            <a:pPr algn="just">
              <a:buFont typeface="Arial" panose="020B0604020202020204" pitchFamily="34" charset="0"/>
              <a:buChar char="•"/>
            </a:pPr>
            <a:r>
              <a:rPr lang="zh-TW" altLang="en-US" b="0" i="0" dirty="0">
                <a:solidFill>
                  <a:srgbClr val="333333"/>
                </a:solidFill>
                <a:effectLst/>
                <a:latin typeface="Noto Sans TC"/>
              </a:rPr>
              <a:t>每月平均回收</a:t>
            </a:r>
            <a:r>
              <a:rPr lang="en-US" altLang="zh-TW" b="0" i="0" dirty="0">
                <a:solidFill>
                  <a:srgbClr val="333333"/>
                </a:solidFill>
                <a:effectLst/>
                <a:latin typeface="Noto Sans TC"/>
              </a:rPr>
              <a:t>1</a:t>
            </a:r>
            <a:r>
              <a:rPr lang="zh-TW" altLang="en-US" b="0" i="0" dirty="0">
                <a:solidFill>
                  <a:srgbClr val="333333"/>
                </a:solidFill>
                <a:effectLst/>
                <a:latin typeface="Noto Sans TC"/>
              </a:rPr>
              <a:t>噸的廢油，達到油性廢水排放減少</a:t>
            </a:r>
          </a:p>
          <a:p>
            <a:pPr algn="just">
              <a:buFont typeface="Arial" panose="020B0604020202020204" pitchFamily="34" charset="0"/>
              <a:buChar char="•"/>
            </a:pPr>
            <a:r>
              <a:rPr lang="zh-TW" altLang="en-US" b="0" i="0" dirty="0">
                <a:solidFill>
                  <a:srgbClr val="333333"/>
                </a:solidFill>
                <a:effectLst/>
                <a:latin typeface="Noto Sans TC"/>
              </a:rPr>
              <a:t>將生產廢料進行材質分類與篩選回收再利用，建立封閉式的循環回收系統</a:t>
            </a:r>
          </a:p>
          <a:p>
            <a:endParaRPr lang="zh-TW" altLang="en-US" dirty="0"/>
          </a:p>
        </p:txBody>
      </p:sp>
      <p:sp>
        <p:nvSpPr>
          <p:cNvPr id="3" name="內容版面配置區 2">
            <a:extLst>
              <a:ext uri="{FF2B5EF4-FFF2-40B4-BE49-F238E27FC236}">
                <a16:creationId xmlns:a16="http://schemas.microsoft.com/office/drawing/2014/main" id="{30F71E14-6D27-FEEB-EAD6-C1A1913EC376}"/>
              </a:ext>
            </a:extLst>
          </p:cNvPr>
          <p:cNvSpPr>
            <a:spLocks noGrp="1"/>
          </p:cNvSpPr>
          <p:nvPr>
            <p:ph sz="half" idx="2"/>
          </p:nvPr>
        </p:nvSpPr>
        <p:spPr/>
        <p:txBody>
          <a:bodyPr>
            <a:normAutofit fontScale="92500" lnSpcReduction="20000"/>
          </a:bodyPr>
          <a:lstStyle/>
          <a:p>
            <a:pPr lvl="5"/>
            <a:r>
              <a:rPr lang="zh-TW" altLang="en-US" b="0" dirty="0">
                <a:effectLst/>
                <a:latin typeface="Noto Sans TC"/>
              </a:rPr>
              <a:t>更有效率耗能，降低環境負擔</a:t>
            </a:r>
          </a:p>
          <a:p>
            <a:r>
              <a:rPr lang="zh-TW" altLang="en-US" sz="2800" dirty="0">
                <a:effectLst/>
                <a:latin typeface="Noto Sans TC"/>
              </a:rPr>
              <a:t>耗電量 </a:t>
            </a:r>
            <a:r>
              <a:rPr lang="en-US" altLang="zh-TW" sz="2800" dirty="0">
                <a:effectLst/>
                <a:latin typeface="Noto Sans TC"/>
              </a:rPr>
              <a:t>(</a:t>
            </a:r>
            <a:r>
              <a:rPr lang="en-US" altLang="zh-TW" sz="2800" dirty="0" err="1">
                <a:effectLst/>
                <a:latin typeface="Noto Sans TC"/>
              </a:rPr>
              <a:t>KWh</a:t>
            </a:r>
            <a:r>
              <a:rPr lang="en-US" altLang="zh-TW" sz="2800" dirty="0">
                <a:effectLst/>
                <a:latin typeface="Noto Sans TC"/>
              </a:rPr>
              <a:t>)</a:t>
            </a:r>
            <a:br>
              <a:rPr lang="en-US" altLang="zh-TW" sz="2800" dirty="0">
                <a:effectLst/>
                <a:latin typeface="Noto Sans TC"/>
              </a:rPr>
            </a:br>
            <a:r>
              <a:rPr lang="en-US" altLang="zh-TW" sz="2800" dirty="0">
                <a:effectLst/>
                <a:latin typeface="Noto Sans TC"/>
              </a:rPr>
              <a:t>2015-2019</a:t>
            </a:r>
            <a:r>
              <a:rPr lang="zh-TW" altLang="en-US" sz="2800" dirty="0">
                <a:effectLst/>
                <a:latin typeface="Noto Sans TC"/>
              </a:rPr>
              <a:t>：已減少</a:t>
            </a:r>
            <a:r>
              <a:rPr lang="en-US" altLang="zh-TW" sz="2800" dirty="0">
                <a:effectLst/>
                <a:latin typeface="Noto Sans TC"/>
              </a:rPr>
              <a:t>15% </a:t>
            </a:r>
            <a:br>
              <a:rPr lang="en-US" altLang="zh-TW" sz="2800" dirty="0">
                <a:effectLst/>
                <a:latin typeface="Noto Sans TC"/>
              </a:rPr>
            </a:br>
            <a:r>
              <a:rPr lang="en-US" altLang="zh-TW" sz="2800" dirty="0">
                <a:effectLst/>
                <a:latin typeface="Noto Sans TC"/>
              </a:rPr>
              <a:t>2020-2024</a:t>
            </a:r>
            <a:r>
              <a:rPr lang="zh-TW" altLang="en-US" sz="2800" dirty="0">
                <a:effectLst/>
                <a:latin typeface="Noto Sans TC"/>
              </a:rPr>
              <a:t>：再減少</a:t>
            </a:r>
            <a:r>
              <a:rPr lang="en-US" altLang="zh-TW" sz="2800" dirty="0">
                <a:effectLst/>
                <a:latin typeface="Noto Sans TC"/>
              </a:rPr>
              <a:t>5%  </a:t>
            </a:r>
          </a:p>
          <a:p>
            <a:endParaRPr lang="zh-TW" altLang="en-US" dirty="0"/>
          </a:p>
        </p:txBody>
      </p:sp>
      <p:pic>
        <p:nvPicPr>
          <p:cNvPr id="6" name="圖片 5">
            <a:extLst>
              <a:ext uri="{FF2B5EF4-FFF2-40B4-BE49-F238E27FC236}">
                <a16:creationId xmlns:a16="http://schemas.microsoft.com/office/drawing/2014/main" id="{806C8F3C-3AAD-8DD7-FF39-9E2FA13EA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4"/>
            <a:ext cx="4890796" cy="1325563"/>
          </a:xfrm>
          <a:prstGeom prst="rect">
            <a:avLst/>
          </a:prstGeom>
        </p:spPr>
      </p:pic>
      <p:pic>
        <p:nvPicPr>
          <p:cNvPr id="8" name="圖片 7">
            <a:extLst>
              <a:ext uri="{FF2B5EF4-FFF2-40B4-BE49-F238E27FC236}">
                <a16:creationId xmlns:a16="http://schemas.microsoft.com/office/drawing/2014/main" id="{99AADF7F-DC39-6FAD-E548-D06F39EAA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96" y="365124"/>
            <a:ext cx="5402424" cy="1325563"/>
          </a:xfrm>
          <a:prstGeom prst="rect">
            <a:avLst/>
          </a:prstGeom>
        </p:spPr>
      </p:pic>
    </p:spTree>
    <p:extLst>
      <p:ext uri="{BB962C8B-B14F-4D97-AF65-F5344CB8AC3E}">
        <p14:creationId xmlns:p14="http://schemas.microsoft.com/office/powerpoint/2010/main" val="212342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9">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1">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D9664DAD-DE71-E6BC-59E2-990899C644AE}"/>
              </a:ext>
            </a:extLst>
          </p:cNvPr>
          <p:cNvSpPr>
            <a:spLocks noGrp="1"/>
          </p:cNvSpPr>
          <p:nvPr>
            <p:ph type="ctrTitle"/>
          </p:nvPr>
        </p:nvSpPr>
        <p:spPr>
          <a:xfrm>
            <a:off x="838200" y="307910"/>
            <a:ext cx="3721608" cy="325709"/>
          </a:xfrm>
        </p:spPr>
        <p:txBody>
          <a:bodyPr vert="horz" lIns="91440" tIns="45720" rIns="91440" bIns="45720" rtlCol="0" anchor="ctr">
            <a:noAutofit/>
          </a:bodyPr>
          <a:lstStyle/>
          <a:p>
            <a:pPr algn="l"/>
            <a:r>
              <a:rPr lang="en-US" altLang="zh-TW" sz="1000" dirty="0"/>
              <a:t>https://www.evertex.tw/tw/sustainability/%E5%9C%8B%E9%9A%9B%E8%AA%8D%E8%AD%89</a:t>
            </a:r>
            <a:endParaRPr lang="zh-TW" altLang="en-US" sz="1000" dirty="0"/>
          </a:p>
        </p:txBody>
      </p:sp>
      <p:sp>
        <p:nvSpPr>
          <p:cNvPr id="74" name="Rectangle 73">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副標題 2">
            <a:extLst>
              <a:ext uri="{FF2B5EF4-FFF2-40B4-BE49-F238E27FC236}">
                <a16:creationId xmlns:a16="http://schemas.microsoft.com/office/drawing/2014/main" id="{20FB66EF-13BC-C7CC-7E61-76F6AC9F11B3}"/>
              </a:ext>
            </a:extLst>
          </p:cNvPr>
          <p:cNvSpPr>
            <a:spLocks noGrp="1"/>
          </p:cNvSpPr>
          <p:nvPr>
            <p:ph type="subTitle" idx="1"/>
          </p:nvPr>
        </p:nvSpPr>
        <p:spPr>
          <a:xfrm>
            <a:off x="237270" y="633619"/>
            <a:ext cx="4693216" cy="6129544"/>
          </a:xfrm>
        </p:spPr>
        <p:txBody>
          <a:bodyPr vert="horz" lIns="91440" tIns="45720" rIns="91440" bIns="45720" rtlCol="0">
            <a:normAutofit/>
          </a:bodyPr>
          <a:lstStyle/>
          <a:p>
            <a:pPr indent="-228600" algn="l">
              <a:buFont typeface="Arial" panose="020B0604020202020204" pitchFamily="34" charset="0"/>
              <a:buChar char="•"/>
            </a:pPr>
            <a:r>
              <a:rPr lang="en-US" altLang="zh-TW" sz="800" b="0" i="0" dirty="0">
                <a:effectLst/>
              </a:rPr>
              <a:t>RCS </a:t>
            </a:r>
            <a:r>
              <a:rPr lang="zh-TW" altLang="en-US" sz="800" b="0" i="0" dirty="0">
                <a:effectLst/>
              </a:rPr>
              <a:t>回收再循環聲明標準</a:t>
            </a:r>
          </a:p>
          <a:p>
            <a:pPr indent="-228600" algn="l">
              <a:buFont typeface="Arial" panose="020B0604020202020204" pitchFamily="34" charset="0"/>
              <a:buChar char="•"/>
            </a:pPr>
            <a:r>
              <a:rPr lang="en-US" altLang="zh-TW" sz="800" b="0" i="0" dirty="0">
                <a:effectLst/>
              </a:rPr>
              <a:t>2019</a:t>
            </a:r>
            <a:r>
              <a:rPr lang="zh-TW" altLang="en-US" sz="800" b="0" i="0" dirty="0">
                <a:effectLst/>
              </a:rPr>
              <a:t>年取得</a:t>
            </a:r>
            <a:br>
              <a:rPr lang="zh-TW" altLang="en-US" sz="800" b="0" i="0" dirty="0">
                <a:effectLst/>
              </a:rPr>
            </a:br>
            <a:r>
              <a:rPr lang="en-US" altLang="zh-TW" sz="800" b="0" i="0" dirty="0">
                <a:effectLst/>
              </a:rPr>
              <a:t>RCS </a:t>
            </a:r>
            <a:r>
              <a:rPr lang="zh-TW" altLang="en-US" sz="800" b="0" i="0" dirty="0">
                <a:effectLst/>
              </a:rPr>
              <a:t>回收再循環聲明標準允許對產品中的回收材料進行透明、一致且全面的獨立評估和驗證，確保來自認證供應商的回收材料有可辨識性與可追蹤性</a:t>
            </a:r>
            <a:endParaRPr lang="en-US" altLang="zh-TW" sz="800" b="0" i="0" dirty="0">
              <a:effectLst/>
            </a:endParaRPr>
          </a:p>
          <a:p>
            <a:pPr indent="-228600" algn="l">
              <a:buFont typeface="Arial" panose="020B0604020202020204" pitchFamily="34" charset="0"/>
              <a:buChar char="•"/>
            </a:pPr>
            <a:r>
              <a:rPr lang="en-US" altLang="zh-TW" sz="800" b="0" i="0" dirty="0">
                <a:effectLst/>
              </a:rPr>
              <a:t>RWS </a:t>
            </a:r>
            <a:r>
              <a:rPr lang="zh-TW" altLang="en-US" sz="800" b="0" i="0" dirty="0">
                <a:effectLst/>
              </a:rPr>
              <a:t>責任羊毛標準</a:t>
            </a:r>
          </a:p>
          <a:p>
            <a:pPr indent="-228600" algn="l">
              <a:buFont typeface="Arial" panose="020B0604020202020204" pitchFamily="34" charset="0"/>
              <a:buChar char="•"/>
            </a:pPr>
            <a:r>
              <a:rPr lang="en-US" altLang="zh-TW" sz="800" b="0" i="0" dirty="0">
                <a:effectLst/>
              </a:rPr>
              <a:t>RWS </a:t>
            </a:r>
            <a:r>
              <a:rPr lang="zh-TW" altLang="en-US" sz="800" b="0" i="0" dirty="0">
                <a:effectLst/>
              </a:rPr>
              <a:t>責任羊毛標準強調對產品中的羊毛成份進行透明、一致且全面的獨立評估和驗證，確保了來自認證牧場的羊毛成份有可辨識性與可追蹤性。</a:t>
            </a:r>
          </a:p>
          <a:p>
            <a:pPr indent="-228600" algn="l">
              <a:buFont typeface="Arial" panose="020B0604020202020204" pitchFamily="34" charset="0"/>
              <a:buChar char="•"/>
            </a:pPr>
            <a:r>
              <a:rPr lang="en-US" altLang="zh-TW" sz="800" b="0" i="0" dirty="0">
                <a:effectLst/>
              </a:rPr>
              <a:t>SO 9001:2015 </a:t>
            </a:r>
            <a:r>
              <a:rPr lang="zh-TW" altLang="en-US" sz="800" b="0" i="0" dirty="0">
                <a:effectLst/>
              </a:rPr>
              <a:t>品質管理系統</a:t>
            </a:r>
          </a:p>
          <a:p>
            <a:pPr indent="-228600" algn="l">
              <a:buFont typeface="Arial" panose="020B0604020202020204" pitchFamily="34" charset="0"/>
              <a:buChar char="•"/>
            </a:pPr>
            <a:r>
              <a:rPr lang="en-US" altLang="zh-TW" sz="800" b="0" i="0" dirty="0">
                <a:effectLst/>
              </a:rPr>
              <a:t>2018</a:t>
            </a:r>
            <a:r>
              <a:rPr lang="zh-TW" altLang="en-US" sz="800" b="0" i="0" dirty="0">
                <a:effectLst/>
              </a:rPr>
              <a:t>年取得</a:t>
            </a:r>
            <a:br>
              <a:rPr lang="zh-TW" altLang="en-US" sz="800" b="0" i="0" dirty="0">
                <a:effectLst/>
              </a:rPr>
            </a:br>
            <a:r>
              <a:rPr lang="en-US" altLang="zh-TW" sz="800" b="0" i="0" dirty="0">
                <a:effectLst/>
              </a:rPr>
              <a:t>ISO 9001:2015 </a:t>
            </a:r>
            <a:r>
              <a:rPr lang="zh-TW" altLang="en-US" sz="800" b="0" i="0" dirty="0">
                <a:effectLst/>
              </a:rPr>
              <a:t>品質管理系統將組織中應執行的品質控管工作加以系統化管理，透過風險評估、目標設定與定期審查，確保系統的有效運作，對產品品質提供確保。</a:t>
            </a:r>
          </a:p>
          <a:p>
            <a:pPr indent="-228600" algn="l">
              <a:buFont typeface="Arial" panose="020B0604020202020204" pitchFamily="34" charset="0"/>
              <a:buChar char="•"/>
            </a:pPr>
            <a:r>
              <a:rPr lang="en-US" altLang="zh-TW" sz="800" b="0" i="0" dirty="0" err="1">
                <a:effectLst/>
              </a:rPr>
              <a:t>Higg</a:t>
            </a:r>
            <a:r>
              <a:rPr lang="en-US" altLang="zh-TW" sz="800" b="0" i="0" dirty="0">
                <a:effectLst/>
              </a:rPr>
              <a:t> Index</a:t>
            </a:r>
          </a:p>
          <a:p>
            <a:pPr indent="-228600" algn="l">
              <a:buFont typeface="Arial" panose="020B0604020202020204" pitchFamily="34" charset="0"/>
              <a:buChar char="•"/>
            </a:pPr>
            <a:r>
              <a:rPr lang="en-US" altLang="zh-TW" sz="800" b="0" i="0" dirty="0">
                <a:effectLst/>
              </a:rPr>
              <a:t>2016</a:t>
            </a:r>
            <a:r>
              <a:rPr lang="zh-TW" altLang="en-US" sz="800" b="0" i="0" dirty="0">
                <a:effectLst/>
              </a:rPr>
              <a:t>年首次自我評估</a:t>
            </a:r>
            <a:br>
              <a:rPr lang="zh-TW" altLang="en-US" sz="800" b="0" i="0" dirty="0">
                <a:effectLst/>
              </a:rPr>
            </a:br>
            <a:r>
              <a:rPr lang="en-US" altLang="zh-TW" sz="800" b="0" i="0" dirty="0" err="1">
                <a:effectLst/>
              </a:rPr>
              <a:t>Higg</a:t>
            </a:r>
            <a:r>
              <a:rPr lang="en-US" altLang="zh-TW" sz="800" b="0" i="0" dirty="0">
                <a:effectLst/>
              </a:rPr>
              <a:t> Index </a:t>
            </a:r>
            <a:r>
              <a:rPr lang="zh-TW" altLang="en-US" sz="800" b="0" i="0" dirty="0">
                <a:effectLst/>
              </a:rPr>
              <a:t>是一套自我評量工具，可精確計算與評分一間公司在環境永續與勞工福利的績效。</a:t>
            </a:r>
          </a:p>
          <a:p>
            <a:pPr indent="-228600" algn="l">
              <a:buFont typeface="Arial" panose="020B0604020202020204" pitchFamily="34" charset="0"/>
              <a:buChar char="•"/>
            </a:pPr>
            <a:r>
              <a:rPr lang="en-US" altLang="zh-TW" sz="800" b="0" i="0" dirty="0">
                <a:effectLst/>
              </a:rPr>
              <a:t>ISO 14064-1 </a:t>
            </a:r>
            <a:r>
              <a:rPr lang="zh-TW" altLang="en-US" sz="800" b="0" i="0" dirty="0">
                <a:effectLst/>
              </a:rPr>
              <a:t>溫室氣體盤查標準</a:t>
            </a:r>
          </a:p>
          <a:p>
            <a:pPr indent="-228600" algn="l">
              <a:buFont typeface="Arial" panose="020B0604020202020204" pitchFamily="34" charset="0"/>
              <a:buChar char="•"/>
            </a:pPr>
            <a:r>
              <a:rPr lang="en-US" altLang="zh-TW" sz="800" b="0" i="0" dirty="0">
                <a:effectLst/>
              </a:rPr>
              <a:t>2015</a:t>
            </a:r>
            <a:r>
              <a:rPr lang="zh-TW" altLang="en-US" sz="800" b="0" i="0" dirty="0">
                <a:effectLst/>
              </a:rPr>
              <a:t>年取得</a:t>
            </a:r>
            <a:br>
              <a:rPr lang="zh-TW" altLang="en-US" sz="800" b="0" i="0" dirty="0">
                <a:effectLst/>
              </a:rPr>
            </a:br>
            <a:r>
              <a:rPr lang="en-US" altLang="zh-TW" sz="800" b="0" i="0" dirty="0">
                <a:effectLst/>
              </a:rPr>
              <a:t>ISO 14064-1 </a:t>
            </a:r>
            <a:r>
              <a:rPr lang="zh-TW" altLang="en-US" sz="800" b="0" i="0" dirty="0">
                <a:effectLst/>
              </a:rPr>
              <a:t>溫室氣體盤查標準是組織對溫室氣體排放與移除之量化與管控，內容包含溫室氣體盤查的設計、發展、管理、報告及認證。</a:t>
            </a:r>
          </a:p>
          <a:p>
            <a:pPr indent="-228600" algn="l">
              <a:buFont typeface="Arial" panose="020B0604020202020204" pitchFamily="34" charset="0"/>
              <a:buChar char="•"/>
            </a:pPr>
            <a:br>
              <a:rPr lang="en-US" altLang="zh-TW" sz="800" dirty="0"/>
            </a:br>
            <a:r>
              <a:rPr lang="en-US" altLang="zh-TW" sz="800" b="0" i="0" dirty="0">
                <a:effectLst/>
              </a:rPr>
              <a:t>ZDHC </a:t>
            </a:r>
            <a:r>
              <a:rPr lang="zh-TW" altLang="en-US" sz="800" b="0" i="0" dirty="0">
                <a:effectLst/>
              </a:rPr>
              <a:t>有害化學物質零排放</a:t>
            </a:r>
          </a:p>
          <a:p>
            <a:pPr indent="-228600" algn="l">
              <a:buFont typeface="Arial" panose="020B0604020202020204" pitchFamily="34" charset="0"/>
              <a:buChar char="•"/>
            </a:pPr>
            <a:r>
              <a:rPr lang="en-US" altLang="zh-TW" sz="800" b="0" i="0" dirty="0">
                <a:effectLst/>
              </a:rPr>
              <a:t>2016</a:t>
            </a:r>
            <a:r>
              <a:rPr lang="zh-TW" altLang="en-US" sz="800" b="0" i="0" dirty="0">
                <a:effectLst/>
              </a:rPr>
              <a:t>年首次參與檢測</a:t>
            </a:r>
            <a:br>
              <a:rPr lang="zh-TW" altLang="en-US" sz="800" b="0" i="0" dirty="0">
                <a:effectLst/>
              </a:rPr>
            </a:br>
            <a:r>
              <a:rPr lang="en-US" altLang="zh-TW" sz="800" b="0" i="0" dirty="0">
                <a:effectLst/>
              </a:rPr>
              <a:t>ZDHC </a:t>
            </a:r>
            <a:r>
              <a:rPr lang="zh-TW" altLang="en-US" sz="800" b="0" i="0" dirty="0">
                <a:effectLst/>
              </a:rPr>
              <a:t>有害化學物質零排放的目標在追求產品價值鏈中所有參與者一起來提升化學品管理，致力將對環境的破壞降至最低。</a:t>
            </a:r>
          </a:p>
          <a:p>
            <a:pPr indent="-228600" algn="l">
              <a:buFont typeface="Arial" panose="020B0604020202020204" pitchFamily="34" charset="0"/>
              <a:buChar char="•"/>
            </a:pPr>
            <a:r>
              <a:rPr lang="en-US" altLang="zh-TW" sz="800" b="0" i="0" dirty="0" err="1">
                <a:effectLst/>
              </a:rPr>
              <a:t>bluesign</a:t>
            </a:r>
            <a:r>
              <a:rPr lang="en-US" altLang="zh-TW" sz="800" b="0" i="0" dirty="0">
                <a:effectLst/>
              </a:rPr>
              <a:t>® </a:t>
            </a:r>
            <a:r>
              <a:rPr lang="zh-TW" altLang="en-US" sz="800" b="0" i="0" dirty="0">
                <a:effectLst/>
              </a:rPr>
              <a:t>藍色標誌標準</a:t>
            </a:r>
          </a:p>
          <a:p>
            <a:pPr indent="-228600" algn="l">
              <a:buFont typeface="Arial" panose="020B0604020202020204" pitchFamily="34" charset="0"/>
              <a:buChar char="•"/>
            </a:pPr>
            <a:r>
              <a:rPr lang="en-US" altLang="zh-TW" sz="800" b="0" i="0" dirty="0">
                <a:effectLst/>
              </a:rPr>
              <a:t>2014</a:t>
            </a:r>
            <a:r>
              <a:rPr lang="zh-TW" altLang="en-US" sz="800" b="0" i="0" dirty="0">
                <a:effectLst/>
              </a:rPr>
              <a:t>年加入並在同一年取得認證</a:t>
            </a:r>
            <a:br>
              <a:rPr lang="zh-TW" altLang="en-US" sz="800" b="0" i="0" dirty="0">
                <a:effectLst/>
              </a:rPr>
            </a:br>
            <a:r>
              <a:rPr lang="en-US" altLang="zh-TW" sz="800" b="0" i="0" dirty="0" err="1">
                <a:effectLst/>
              </a:rPr>
              <a:t>bluesign</a:t>
            </a:r>
            <a:r>
              <a:rPr lang="en-US" altLang="zh-TW" sz="800" b="0" i="0" dirty="0">
                <a:effectLst/>
              </a:rPr>
              <a:t>® </a:t>
            </a:r>
            <a:r>
              <a:rPr lang="zh-TW" altLang="en-US" sz="800" b="0" i="0" dirty="0">
                <a:effectLst/>
              </a:rPr>
              <a:t>藍色標誌標準是永續進程與製造中提供解決方案的一套全面性的系統，在「資源生產力」、「消費者安全」、「廢氣排放」、「廢水排放」、「職場健康及安全」五個面向持續推動最佳化解決方案並督促業者將其標準化。</a:t>
            </a:r>
          </a:p>
          <a:p>
            <a:pPr indent="-228600" algn="l">
              <a:buFont typeface="Arial" panose="020B0604020202020204" pitchFamily="34" charset="0"/>
              <a:buChar char="•"/>
            </a:pPr>
            <a:br>
              <a:rPr lang="en-US" altLang="zh-TW" sz="800" dirty="0"/>
            </a:br>
            <a:r>
              <a:rPr lang="en-US" altLang="zh-TW" sz="800" b="0" i="0" dirty="0">
                <a:effectLst/>
              </a:rPr>
              <a:t>OEKO-TEX® STANDARD 100</a:t>
            </a:r>
            <a:r>
              <a:rPr lang="zh-TW" altLang="en-US" sz="800" b="0" i="0" dirty="0">
                <a:effectLst/>
              </a:rPr>
              <a:t>產品標籤</a:t>
            </a:r>
          </a:p>
          <a:p>
            <a:pPr indent="-228600" algn="l">
              <a:buFont typeface="Arial" panose="020B0604020202020204" pitchFamily="34" charset="0"/>
              <a:buChar char="•"/>
            </a:pPr>
            <a:r>
              <a:rPr lang="en-US" altLang="zh-TW" sz="800" b="0" i="0" dirty="0">
                <a:effectLst/>
              </a:rPr>
              <a:t>2007</a:t>
            </a:r>
            <a:r>
              <a:rPr lang="zh-TW" altLang="en-US" sz="800" b="0" i="0" dirty="0">
                <a:effectLst/>
              </a:rPr>
              <a:t>年取得</a:t>
            </a:r>
            <a:br>
              <a:rPr lang="zh-TW" altLang="en-US" sz="800" b="0" i="0" dirty="0">
                <a:effectLst/>
              </a:rPr>
            </a:br>
            <a:r>
              <a:rPr lang="en-US" altLang="zh-TW" sz="800" b="0" i="0" dirty="0">
                <a:effectLst/>
              </a:rPr>
              <a:t>OEKO-TEX® STANDARD 100 </a:t>
            </a:r>
            <a:r>
              <a:rPr lang="zh-TW" altLang="en-US" sz="800" b="0" i="0" dirty="0">
                <a:effectLst/>
              </a:rPr>
              <a:t>產品標籤是歐盟最廣泛認可的紡織品不含有害物質測試標準，通過標準代表產品具高度安全性且消費者可安心信任。</a:t>
            </a:r>
          </a:p>
          <a:p>
            <a:pPr indent="-228600" algn="l">
              <a:buFont typeface="Arial" panose="020B0604020202020204" pitchFamily="34" charset="0"/>
              <a:buChar char="•"/>
            </a:pPr>
            <a:endParaRPr lang="en-US" altLang="zh-TW" sz="400" b="0" i="0" dirty="0">
              <a:effectLst/>
            </a:endParaRPr>
          </a:p>
          <a:p>
            <a:pPr indent="-228600" algn="l">
              <a:buFont typeface="Arial" panose="020B0604020202020204" pitchFamily="34" charset="0"/>
              <a:buChar char="•"/>
            </a:pPr>
            <a:endParaRPr lang="en-US" altLang="zh-TW" sz="400" dirty="0"/>
          </a:p>
        </p:txBody>
      </p:sp>
      <p:pic>
        <p:nvPicPr>
          <p:cNvPr id="9" name="圖片 8">
            <a:extLst>
              <a:ext uri="{FF2B5EF4-FFF2-40B4-BE49-F238E27FC236}">
                <a16:creationId xmlns:a16="http://schemas.microsoft.com/office/drawing/2014/main" id="{BC22CEF0-0A04-F6A1-D06F-45DFB9341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67" y="893646"/>
            <a:ext cx="3248351" cy="2168274"/>
          </a:xfrm>
          <a:prstGeom prst="rect">
            <a:avLst/>
          </a:prstGeom>
        </p:spPr>
      </p:pic>
      <p:pic>
        <p:nvPicPr>
          <p:cNvPr id="5" name="圖片 4" descr="一張含有 文字 的圖片&#10;&#10;自動產生的描述">
            <a:extLst>
              <a:ext uri="{FF2B5EF4-FFF2-40B4-BE49-F238E27FC236}">
                <a16:creationId xmlns:a16="http://schemas.microsoft.com/office/drawing/2014/main" id="{0D298644-7F09-DEFE-2F33-7E63D73F3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914" y="893648"/>
            <a:ext cx="3248352" cy="2168274"/>
          </a:xfrm>
          <a:prstGeom prst="rect">
            <a:avLst/>
          </a:prstGeom>
        </p:spPr>
      </p:pic>
      <p:pic>
        <p:nvPicPr>
          <p:cNvPr id="11" name="圖片 10">
            <a:extLst>
              <a:ext uri="{FF2B5EF4-FFF2-40B4-BE49-F238E27FC236}">
                <a16:creationId xmlns:a16="http://schemas.microsoft.com/office/drawing/2014/main" id="{D9A14282-D89F-53EB-BBE4-CBDBC0AD4D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268" y="3698159"/>
            <a:ext cx="3248352" cy="2168274"/>
          </a:xfrm>
          <a:prstGeom prst="rect">
            <a:avLst/>
          </a:prstGeom>
        </p:spPr>
      </p:pic>
      <p:pic>
        <p:nvPicPr>
          <p:cNvPr id="7" name="圖片 6">
            <a:extLst>
              <a:ext uri="{FF2B5EF4-FFF2-40B4-BE49-F238E27FC236}">
                <a16:creationId xmlns:a16="http://schemas.microsoft.com/office/drawing/2014/main" id="{D3E1C6AA-2367-C2AC-F588-8D3A9C58AA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914" y="3696695"/>
            <a:ext cx="3248352" cy="2168274"/>
          </a:xfrm>
          <a:prstGeom prst="rect">
            <a:avLst/>
          </a:prstGeom>
        </p:spPr>
      </p:pic>
    </p:spTree>
    <p:extLst>
      <p:ext uri="{BB962C8B-B14F-4D97-AF65-F5344CB8AC3E}">
        <p14:creationId xmlns:p14="http://schemas.microsoft.com/office/powerpoint/2010/main" val="13360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3737D16E-6FCD-89A3-29EB-59289FC439B8}"/>
              </a:ext>
            </a:extLst>
          </p:cNvPr>
          <p:cNvSpPr>
            <a:spLocks noGrp="1"/>
          </p:cNvSpPr>
          <p:nvPr>
            <p:ph type="title"/>
          </p:nvPr>
        </p:nvSpPr>
        <p:spPr>
          <a:xfrm>
            <a:off x="1115568" y="548640"/>
            <a:ext cx="10168128" cy="1179576"/>
          </a:xfrm>
        </p:spPr>
        <p:txBody>
          <a:bodyPr>
            <a:normAutofit/>
          </a:bodyPr>
          <a:lstStyle/>
          <a:p>
            <a:r>
              <a:rPr lang="zh-TW" altLang="en-US" sz="3700"/>
              <a:t>動機</a:t>
            </a:r>
            <a:r>
              <a:rPr lang="en-US" altLang="zh-TW" sz="3700"/>
              <a:t>:</a:t>
            </a:r>
            <a:br>
              <a:rPr lang="en-US" altLang="zh-TW" sz="3700"/>
            </a:br>
            <a:endParaRPr lang="zh-TW"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內容版面配置區 2">
            <a:extLst>
              <a:ext uri="{FF2B5EF4-FFF2-40B4-BE49-F238E27FC236}">
                <a16:creationId xmlns:a16="http://schemas.microsoft.com/office/drawing/2014/main" id="{F416EB61-1374-7F8F-FB9B-555FF5F0D818}"/>
              </a:ext>
            </a:extLst>
          </p:cNvPr>
          <p:cNvSpPr>
            <a:spLocks noGrp="1"/>
          </p:cNvSpPr>
          <p:nvPr>
            <p:ph idx="1"/>
          </p:nvPr>
        </p:nvSpPr>
        <p:spPr>
          <a:xfrm>
            <a:off x="1115568" y="2481943"/>
            <a:ext cx="10168128" cy="3695020"/>
          </a:xfrm>
        </p:spPr>
        <p:txBody>
          <a:bodyPr>
            <a:normAutofit/>
          </a:bodyPr>
          <a:lstStyle/>
          <a:p>
            <a:r>
              <a:rPr lang="zh-TW" altLang="en-US" sz="2200">
                <a:latin typeface="+mn-ea"/>
              </a:rPr>
              <a:t>為了讓民眾了解綠能永續開發</a:t>
            </a:r>
            <a:r>
              <a:rPr lang="en-US" altLang="zh-TW" sz="2200">
                <a:latin typeface="+mn-ea"/>
              </a:rPr>
              <a:t>,</a:t>
            </a:r>
            <a:r>
              <a:rPr lang="zh-TW" altLang="en-US" sz="2200">
                <a:latin typeface="+mn-ea"/>
              </a:rPr>
              <a:t>及各種綠能新技術</a:t>
            </a:r>
            <a:r>
              <a:rPr lang="en-US" altLang="zh-TW" sz="2200">
                <a:latin typeface="+mn-ea"/>
              </a:rPr>
              <a:t>,</a:t>
            </a:r>
            <a:r>
              <a:rPr lang="zh-TW" altLang="en-US" sz="2200" b="0" i="0">
                <a:effectLst/>
                <a:latin typeface="+mn-ea"/>
              </a:rPr>
              <a:t>綠色工廠標章制度與紡織業標準，以及統整各個綠能廠商所擁有的技術與使用節能減碳和永續發展的方法。</a:t>
            </a:r>
            <a:endParaRPr lang="zh-TW" altLang="en-US" sz="2200">
              <a:latin typeface="+mn-ea"/>
            </a:endParaRPr>
          </a:p>
        </p:txBody>
      </p:sp>
    </p:spTree>
    <p:extLst>
      <p:ext uri="{BB962C8B-B14F-4D97-AF65-F5344CB8AC3E}">
        <p14:creationId xmlns:p14="http://schemas.microsoft.com/office/powerpoint/2010/main" val="3099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B3D4FF3F-6E14-A912-1F1F-E33804E6017C}"/>
              </a:ext>
            </a:extLst>
          </p:cNvPr>
          <p:cNvSpPr>
            <a:spLocks noGrp="1"/>
          </p:cNvSpPr>
          <p:nvPr>
            <p:ph type="title"/>
          </p:nvPr>
        </p:nvSpPr>
        <p:spPr>
          <a:xfrm>
            <a:off x="1115568" y="548640"/>
            <a:ext cx="10168128" cy="1179576"/>
          </a:xfrm>
        </p:spPr>
        <p:txBody>
          <a:bodyPr>
            <a:normAutofit/>
          </a:bodyPr>
          <a:lstStyle/>
          <a:p>
            <a:r>
              <a:rPr lang="zh-TW" altLang="en-US" sz="3700" b="1" i="0">
                <a:effectLst/>
                <a:latin typeface="Helvetica" panose="020B0604020202020204" pitchFamily="34" charset="0"/>
              </a:rPr>
              <a:t>衣服有三寶</a:t>
            </a:r>
            <a:r>
              <a:rPr lang="en-US" altLang="zh-TW" sz="3700" b="1" i="0">
                <a:effectLst/>
                <a:latin typeface="Helvetica" panose="020B0604020202020204" pitchFamily="34" charset="0"/>
              </a:rPr>
              <a:t>——</a:t>
            </a:r>
            <a:r>
              <a:rPr lang="zh-TW" altLang="en-US" sz="3700" b="1" i="0">
                <a:effectLst/>
                <a:latin typeface="Helvetica" panose="020B0604020202020204" pitchFamily="34" charset="0"/>
              </a:rPr>
              <a:t>安全、性能、環保</a:t>
            </a:r>
            <a:br>
              <a:rPr lang="zh-TW" altLang="en-US" sz="3700" b="1" i="0">
                <a:effectLst/>
                <a:latin typeface="Helvetica" panose="020B0604020202020204" pitchFamily="34" charset="0"/>
              </a:rPr>
            </a:br>
            <a:r>
              <a:rPr lang="en-US" altLang="zh-TW" sz="3700" b="1" i="0">
                <a:effectLst/>
                <a:latin typeface="Helvetica" panose="020B0604020202020204" pitchFamily="34" charset="0"/>
              </a:rPr>
              <a:t>https://e-info.org.tw/node/219053</a:t>
            </a:r>
            <a:endParaRPr lang="zh-TW" altLang="en-US" sz="3700"/>
          </a:p>
        </p:txBody>
      </p:sp>
      <p:sp>
        <p:nvSpPr>
          <p:cNvPr id="1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內容版面配置區 2">
            <a:extLst>
              <a:ext uri="{FF2B5EF4-FFF2-40B4-BE49-F238E27FC236}">
                <a16:creationId xmlns:a16="http://schemas.microsoft.com/office/drawing/2014/main" id="{2F4E5CBB-80B9-8211-7664-BFFCCB121716}"/>
              </a:ext>
            </a:extLst>
          </p:cNvPr>
          <p:cNvSpPr>
            <a:spLocks noGrp="1"/>
          </p:cNvSpPr>
          <p:nvPr>
            <p:ph idx="1"/>
          </p:nvPr>
        </p:nvSpPr>
        <p:spPr>
          <a:xfrm>
            <a:off x="1115568" y="2481943"/>
            <a:ext cx="10168128" cy="3695020"/>
          </a:xfrm>
        </p:spPr>
        <p:txBody>
          <a:bodyPr>
            <a:normAutofit/>
          </a:bodyPr>
          <a:lstStyle/>
          <a:p>
            <a:r>
              <a:rPr lang="zh-TW" altLang="en-US" sz="2200" b="0" i="0">
                <a:effectLst/>
                <a:latin typeface="Helvetica" panose="020B0604020202020204" pitchFamily="34" charset="0"/>
              </a:rPr>
              <a:t>現代人相當重視服飾打扮，也都能認同服飾的重要，但要評斷一件衣服的價值卻難有定論。曾一正思考了一會兒回答：「我們公司強調</a:t>
            </a:r>
            <a:r>
              <a:rPr lang="en-US" altLang="zh-TW" sz="2200" b="0" i="0">
                <a:effectLst/>
                <a:latin typeface="Helvetica" panose="020B0604020202020204" pitchFamily="34" charset="0"/>
              </a:rPr>
              <a:t>『</a:t>
            </a:r>
            <a:r>
              <a:rPr lang="zh-TW" altLang="en-US" sz="2200" b="0" i="0">
                <a:effectLst/>
                <a:latin typeface="Helvetica" panose="020B0604020202020204" pitchFamily="34" charset="0"/>
              </a:rPr>
              <a:t>衣的安全</a:t>
            </a:r>
            <a:r>
              <a:rPr lang="en-US" altLang="zh-TW" sz="2200" b="0" i="0">
                <a:effectLst/>
                <a:latin typeface="Helvetica" panose="020B0604020202020204" pitchFamily="34" charset="0"/>
              </a:rPr>
              <a:t>』</a:t>
            </a:r>
            <a:r>
              <a:rPr lang="zh-TW" altLang="en-US" sz="2200" b="0" i="0">
                <a:effectLst/>
                <a:latin typeface="Helvetica" panose="020B0604020202020204" pitchFamily="34" charset="0"/>
              </a:rPr>
              <a:t>，我們所使用的布料是有通過紡織業最高認證的，而且也是國際知名服飾所使用的布料，既環保又安全，曾一正笑了笑，接著說：「我們公司有自己的品牌叫</a:t>
            </a:r>
            <a:r>
              <a:rPr lang="en-US" altLang="zh-TW" sz="2200" b="0" i="0">
                <a:effectLst/>
                <a:latin typeface="Helvetica" panose="020B0604020202020204" pitchFamily="34" charset="0"/>
              </a:rPr>
              <a:t>『</a:t>
            </a:r>
            <a:r>
              <a:rPr lang="zh-TW" altLang="en-US" sz="2200" b="0" i="0">
                <a:effectLst/>
                <a:latin typeface="Helvetica" panose="020B0604020202020204" pitchFamily="34" charset="0"/>
              </a:rPr>
              <a:t>幸福台灣</a:t>
            </a:r>
            <a:r>
              <a:rPr lang="en-US" altLang="zh-TW" sz="2200" b="0" i="0">
                <a:effectLst/>
                <a:latin typeface="Helvetica" panose="020B0604020202020204" pitchFamily="34" charset="0"/>
              </a:rPr>
              <a:t>EverSmile』</a:t>
            </a:r>
            <a:r>
              <a:rPr lang="zh-TW" altLang="en-US" sz="2200" b="0" i="0">
                <a:effectLst/>
                <a:latin typeface="Helvetica" panose="020B0604020202020204" pitchFamily="34" charset="0"/>
              </a:rPr>
              <a:t>，是百分之百</a:t>
            </a:r>
            <a:r>
              <a:rPr lang="en-US" altLang="zh-TW" sz="2200" b="0" i="0">
                <a:effectLst/>
                <a:latin typeface="Helvetica" panose="020B0604020202020204" pitchFamily="34" charset="0"/>
              </a:rPr>
              <a:t>MIT</a:t>
            </a:r>
            <a:r>
              <a:rPr lang="zh-TW" altLang="en-US" sz="2200" b="0" i="0">
                <a:effectLst/>
                <a:latin typeface="Helvetica" panose="020B0604020202020204" pitchFamily="34" charset="0"/>
              </a:rPr>
              <a:t>的品牌，除了所使用布料絕對安全外，如果你們有去查價格，會發現其實我們有一些機能性的衣服，如登山服之類的，賣的價格遠比其他國際知名服飾便宜，但性能卻不比他們差，因此有很多登山客熱愛我們推出的產品</a:t>
            </a:r>
            <a:endParaRPr lang="zh-TW" altLang="en-US" sz="2200"/>
          </a:p>
        </p:txBody>
      </p:sp>
    </p:spTree>
    <p:extLst>
      <p:ext uri="{BB962C8B-B14F-4D97-AF65-F5344CB8AC3E}">
        <p14:creationId xmlns:p14="http://schemas.microsoft.com/office/powerpoint/2010/main" val="188444335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DA798A6-45CB-7A51-2E0A-826232C5BD9F}"/>
              </a:ext>
            </a:extLst>
          </p:cNvPr>
          <p:cNvSpPr>
            <a:spLocks noGrp="1"/>
          </p:cNvSpPr>
          <p:nvPr>
            <p:ph type="title"/>
          </p:nvPr>
        </p:nvSpPr>
        <p:spPr>
          <a:xfrm>
            <a:off x="371094" y="1161288"/>
            <a:ext cx="3438144" cy="1239012"/>
          </a:xfrm>
        </p:spPr>
        <p:txBody>
          <a:bodyPr anchor="ctr">
            <a:normAutofit/>
          </a:bodyPr>
          <a:lstStyle/>
          <a:p>
            <a:r>
              <a:rPr lang="en-US" altLang="zh-TW" sz="1300"/>
              <a:t>https://www.eversmile.com.tw/blogs/news</a:t>
            </a:r>
            <a:endParaRPr lang="zh-TW" altLang="en-US" sz="1300"/>
          </a:p>
        </p:txBody>
      </p:sp>
      <p:sp>
        <p:nvSpPr>
          <p:cNvPr id="22"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84830167-1A21-E72A-81E6-EEE49FACB9BE}"/>
              </a:ext>
            </a:extLst>
          </p:cNvPr>
          <p:cNvSpPr>
            <a:spLocks noGrp="1"/>
          </p:cNvSpPr>
          <p:nvPr>
            <p:ph idx="1"/>
          </p:nvPr>
        </p:nvSpPr>
        <p:spPr>
          <a:xfrm>
            <a:off x="371094" y="2718054"/>
            <a:ext cx="3438906" cy="3207258"/>
          </a:xfrm>
        </p:spPr>
        <p:txBody>
          <a:bodyPr anchor="t">
            <a:normAutofit/>
          </a:bodyPr>
          <a:lstStyle/>
          <a:p>
            <a:pPr latinLnBrk="1"/>
            <a:r>
              <a:rPr lang="en-US" altLang="zh-TW" sz="1400" b="1" i="0">
                <a:effectLst/>
                <a:latin typeface="Noto Sans TC"/>
              </a:rPr>
              <a:t>&lt;EverSmile 100%MIT </a:t>
            </a:r>
            <a:r>
              <a:rPr lang="zh-TW" altLang="en-US" sz="1400" b="1" i="0">
                <a:effectLst/>
                <a:latin typeface="Noto Sans TC"/>
              </a:rPr>
              <a:t>台灣製造</a:t>
            </a:r>
            <a:r>
              <a:rPr lang="en-US" altLang="zh-TW" sz="1400" b="1" i="0">
                <a:effectLst/>
                <a:latin typeface="Noto Sans TC"/>
              </a:rPr>
              <a:t>&gt;</a:t>
            </a:r>
            <a:endParaRPr lang="zh-TW" altLang="en-US" sz="1400" b="0" i="0">
              <a:effectLst/>
              <a:latin typeface="Noto Sans TC"/>
            </a:endParaRPr>
          </a:p>
          <a:p>
            <a:pPr latinLnBrk="1"/>
            <a:r>
              <a:rPr lang="zh-TW" altLang="en-US" sz="1400" b="0" i="0">
                <a:effectLst/>
                <a:latin typeface="Noto Sans TC"/>
              </a:rPr>
              <a:t>堅持從材料的生產、布料的製造加工、到成衣的縫製全製程</a:t>
            </a:r>
            <a:r>
              <a:rPr lang="en-US" altLang="zh-TW" sz="1400" b="0" i="0">
                <a:effectLst/>
                <a:latin typeface="Noto Sans TC"/>
              </a:rPr>
              <a:t>MIT</a:t>
            </a:r>
            <a:r>
              <a:rPr lang="zh-TW" altLang="en-US" sz="1400" b="0" i="0">
                <a:effectLst/>
                <a:latin typeface="Noto Sans TC"/>
              </a:rPr>
              <a:t>，全系列產品皆以宏遠興業在台灣生產的機能性高科技環保布料製成，布料本身及染整加工過程，都符合最高等級的紡</a:t>
            </a:r>
            <a:r>
              <a:rPr lang="en-US" altLang="zh-TW" sz="1400" b="0" i="0">
                <a:effectLst/>
                <a:latin typeface="Noto Sans TC"/>
              </a:rPr>
              <a:t>­­</a:t>
            </a:r>
            <a:r>
              <a:rPr lang="zh-TW" altLang="en-US" sz="1400" b="0" i="0">
                <a:effectLst/>
                <a:latin typeface="Noto Sans TC"/>
              </a:rPr>
              <a:t>織品無毒環保標準 </a:t>
            </a:r>
            <a:r>
              <a:rPr lang="en-US" altLang="zh-TW" sz="1400" b="0" i="0">
                <a:effectLst/>
                <a:latin typeface="Noto Sans TC"/>
              </a:rPr>
              <a:t>- </a:t>
            </a:r>
            <a:r>
              <a:rPr lang="zh-TW" altLang="en-US" sz="1400" b="0" i="0">
                <a:effectLst/>
                <a:latin typeface="Noto Sans TC"/>
              </a:rPr>
              <a:t>瑞士「藍色製程標準 </a:t>
            </a:r>
            <a:r>
              <a:rPr lang="en-US" altLang="zh-TW" sz="1400" b="0" i="0">
                <a:effectLst/>
                <a:latin typeface="Noto Sans TC"/>
              </a:rPr>
              <a:t>bluesign® standard</a:t>
            </a:r>
            <a:r>
              <a:rPr lang="zh-TW" altLang="en-US" sz="1400" b="0" i="0">
                <a:effectLst/>
                <a:latin typeface="Noto Sans TC"/>
              </a:rPr>
              <a:t>」認證。（</a:t>
            </a:r>
            <a:r>
              <a:rPr lang="zh-TW" altLang="en-US" sz="1400" b="0" i="0" u="none" strike="noStrike">
                <a:effectLst/>
                <a:latin typeface="Noto Sans TC"/>
                <a:hlinkClick r:id="rId2"/>
              </a:rPr>
              <a:t>什麼是</a:t>
            </a:r>
            <a:r>
              <a:rPr lang="en-US" altLang="zh-TW" sz="1400" b="0" i="0" u="none" strike="noStrike">
                <a:effectLst/>
                <a:latin typeface="Noto Sans TC"/>
                <a:hlinkClick r:id="rId2"/>
              </a:rPr>
              <a:t>bluesign® standard</a:t>
            </a:r>
            <a:r>
              <a:rPr lang="zh-TW" altLang="en-US" sz="1400" b="0" i="0">
                <a:effectLst/>
                <a:latin typeface="Noto Sans TC"/>
              </a:rPr>
              <a:t>）以「無毒、環保、低碳、機能服飾專家」為立足點，推廣「衣的安全」和「穿的健康」。</a:t>
            </a:r>
          </a:p>
          <a:p>
            <a:br>
              <a:rPr lang="zh-TW" altLang="en-US" sz="1400"/>
            </a:br>
            <a:endParaRPr lang="zh-TW" altLang="en-US" sz="1400"/>
          </a:p>
        </p:txBody>
      </p:sp>
      <p:pic>
        <p:nvPicPr>
          <p:cNvPr id="5" name="圖片 4">
            <a:extLst>
              <a:ext uri="{FF2B5EF4-FFF2-40B4-BE49-F238E27FC236}">
                <a16:creationId xmlns:a16="http://schemas.microsoft.com/office/drawing/2014/main" id="{FC5D4086-D91C-8C4F-2EE6-E161C09E6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84" y="1670917"/>
            <a:ext cx="6922008" cy="3616749"/>
          </a:xfrm>
          <a:prstGeom prst="rect">
            <a:avLst/>
          </a:prstGeom>
        </p:spPr>
      </p:pic>
    </p:spTree>
    <p:extLst>
      <p:ext uri="{BB962C8B-B14F-4D97-AF65-F5344CB8AC3E}">
        <p14:creationId xmlns:p14="http://schemas.microsoft.com/office/powerpoint/2010/main" val="17974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67072F4-9B06-2404-55A5-C4FDD374D5D9}"/>
              </a:ext>
            </a:extLst>
          </p:cNvPr>
          <p:cNvSpPr>
            <a:spLocks noGrp="1"/>
          </p:cNvSpPr>
          <p:nvPr>
            <p:ph type="title"/>
          </p:nvPr>
        </p:nvSpPr>
        <p:spPr>
          <a:xfrm>
            <a:off x="686834" y="1153572"/>
            <a:ext cx="3200400" cy="4461163"/>
          </a:xfrm>
        </p:spPr>
        <p:txBody>
          <a:bodyPr>
            <a:normAutofit/>
          </a:bodyPr>
          <a:lstStyle/>
          <a:p>
            <a:r>
              <a:rPr lang="zh-TW" altLang="en-US" sz="2100" b="0" i="0">
                <a:solidFill>
                  <a:srgbClr val="FFFFFF"/>
                </a:solidFill>
                <a:effectLst/>
                <a:latin typeface="Helvetica" panose="020B0604020202020204" pitchFamily="34" charset="0"/>
              </a:rPr>
              <a:t>生態工業園區</a:t>
            </a:r>
            <a:r>
              <a:rPr lang="en-US" altLang="zh-TW" sz="2100" b="0" i="0">
                <a:solidFill>
                  <a:srgbClr val="FFFFFF"/>
                </a:solidFill>
                <a:effectLst/>
                <a:latin typeface="Helvetica" panose="020B0604020202020204" pitchFamily="34" charset="0"/>
              </a:rPr>
              <a:t>https://e-info.org.tw/node/219053</a:t>
            </a:r>
            <a:endParaRPr lang="zh-TW" altLang="en-US" sz="2100">
              <a:solidFill>
                <a:srgbClr val="FFFFFF"/>
              </a:solidFill>
            </a:endParaRPr>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9B47B1E0-95FB-1589-9EFD-620ABD8DA97A}"/>
              </a:ext>
            </a:extLst>
          </p:cNvPr>
          <p:cNvSpPr>
            <a:spLocks noGrp="1"/>
          </p:cNvSpPr>
          <p:nvPr>
            <p:ph idx="1"/>
          </p:nvPr>
        </p:nvSpPr>
        <p:spPr>
          <a:xfrm>
            <a:off x="4447308" y="591344"/>
            <a:ext cx="6906491" cy="5585619"/>
          </a:xfrm>
        </p:spPr>
        <p:txBody>
          <a:bodyPr anchor="ctr">
            <a:normAutofit/>
          </a:bodyPr>
          <a:lstStyle/>
          <a:p>
            <a:r>
              <a:rPr lang="zh-TW" altLang="en-US" b="0" i="0">
                <a:effectLst/>
                <a:latin typeface="Helvetica" panose="020B0604020202020204" pitchFamily="34" charset="0"/>
              </a:rPr>
              <a:t>宏遠與其他傳統產業最不同的地方。當初的規劃，是想利用有限的空間去營造一個生態多樣性的環境，讓很多動植物都可以在這邊生活，也希望透過這裡的植物進行碳吸收，減碳也減少廠區的熱島效應。我們曾向荒野保護協會等組織要了不少台灣原生種水生植物在這邊種植，但隨著時間經過，剩下來的品種已不多了。」本以為是件傷心的事情，但曾一正卻笑笑表示：「自然界本就會自動找出平衡，這就是大自然的奧妙。」</a:t>
            </a:r>
            <a:endParaRPr lang="zh-TW" altLang="en-US"/>
          </a:p>
        </p:txBody>
      </p:sp>
    </p:spTree>
    <p:extLst>
      <p:ext uri="{BB962C8B-B14F-4D97-AF65-F5344CB8AC3E}">
        <p14:creationId xmlns:p14="http://schemas.microsoft.com/office/powerpoint/2010/main" val="60049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樹, 室外, 地面, 木製的 的圖片&#10;&#10;自動產生的描述">
            <a:extLst>
              <a:ext uri="{FF2B5EF4-FFF2-40B4-BE49-F238E27FC236}">
                <a16:creationId xmlns:a16="http://schemas.microsoft.com/office/drawing/2014/main" id="{EB624ABE-B48E-CF14-91A6-4087A3EF8A9B}"/>
              </a:ext>
            </a:extLst>
          </p:cNvPr>
          <p:cNvPicPr>
            <a:picLocks noChangeAspect="1"/>
          </p:cNvPicPr>
          <p:nvPr/>
        </p:nvPicPr>
        <p:blipFill rotWithShape="1">
          <a:blip r:embed="rId2">
            <a:extLst>
              <a:ext uri="{28A0092B-C50C-407E-A947-70E740481C1C}">
                <a14:useLocalDpi xmlns:a14="http://schemas.microsoft.com/office/drawing/2010/main" val="0"/>
              </a:ext>
            </a:extLst>
          </a:blip>
          <a:srcRect t="14434" r="1" b="23766"/>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圖片 4" descr="一張含有 文字, 室外 的圖片&#10;&#10;自動產生的描述">
            <a:extLst>
              <a:ext uri="{FF2B5EF4-FFF2-40B4-BE49-F238E27FC236}">
                <a16:creationId xmlns:a16="http://schemas.microsoft.com/office/drawing/2014/main" id="{D4A29576-FA55-C8FB-1DF6-8049757C5EEA}"/>
              </a:ext>
            </a:extLst>
          </p:cNvPr>
          <p:cNvPicPr>
            <a:picLocks noChangeAspect="1"/>
          </p:cNvPicPr>
          <p:nvPr/>
        </p:nvPicPr>
        <p:blipFill rotWithShape="1">
          <a:blip r:embed="rId3">
            <a:extLst>
              <a:ext uri="{28A0092B-C50C-407E-A947-70E740481C1C}">
                <a14:useLocalDpi xmlns:a14="http://schemas.microsoft.com/office/drawing/2010/main" val="0"/>
              </a:ext>
            </a:extLst>
          </a:blip>
          <a:srcRect l="23435" r="-1" b="-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0"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標題 1">
            <a:extLst>
              <a:ext uri="{FF2B5EF4-FFF2-40B4-BE49-F238E27FC236}">
                <a16:creationId xmlns:a16="http://schemas.microsoft.com/office/drawing/2014/main" id="{44ED574E-F92F-8520-BFB0-C5489701F9DC}"/>
              </a:ext>
            </a:extLst>
          </p:cNvPr>
          <p:cNvSpPr>
            <a:spLocks noGrp="1"/>
          </p:cNvSpPr>
          <p:nvPr>
            <p:ph type="title"/>
          </p:nvPr>
        </p:nvSpPr>
        <p:spPr>
          <a:xfrm>
            <a:off x="448056" y="859536"/>
            <a:ext cx="4832802" cy="1243584"/>
          </a:xfrm>
        </p:spPr>
        <p:txBody>
          <a:bodyPr>
            <a:normAutofit/>
          </a:bodyPr>
          <a:lstStyle/>
          <a:p>
            <a:r>
              <a:rPr lang="zh-TW" altLang="en-US" sz="900" b="1" i="0">
                <a:effectLst/>
                <a:latin typeface="Arial" panose="020B0604020202020204" pitchFamily="34" charset="0"/>
              </a:rPr>
              <a:t>宏遠紡織生態工業園</a:t>
            </a:r>
            <a:br>
              <a:rPr lang="en-US" altLang="zh-TW" sz="900" b="1" i="0">
                <a:effectLst/>
                <a:latin typeface="Arial" panose="020B0604020202020204" pitchFamily="34" charset="0"/>
              </a:rPr>
            </a:br>
            <a:r>
              <a:rPr lang="en-US" altLang="zh-TW" sz="900" b="1" i="0">
                <a:effectLst/>
                <a:latin typeface="Arial" panose="020B0604020202020204" pitchFamily="34" charset="0"/>
              </a:rPr>
              <a:t>http://www.everest.com.tw/_chinese/00_site/01_edit.aspx?MID=6&amp;SID=28&amp;TID=92</a:t>
            </a:r>
            <a:br>
              <a:rPr lang="zh-TW" altLang="en-US" sz="900" b="1" i="0">
                <a:effectLst/>
                <a:latin typeface="Arial" panose="020B0604020202020204" pitchFamily="34" charset="0"/>
              </a:rPr>
            </a:br>
            <a:endParaRPr lang="zh-TW" altLang="en-US" sz="900"/>
          </a:p>
        </p:txBody>
      </p:sp>
      <p:sp>
        <p:nvSpPr>
          <p:cNvPr id="13"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內容版面配置區 2">
            <a:extLst>
              <a:ext uri="{FF2B5EF4-FFF2-40B4-BE49-F238E27FC236}">
                <a16:creationId xmlns:a16="http://schemas.microsoft.com/office/drawing/2014/main" id="{D1CCFD56-25E2-EF9D-5E71-67C751E82351}"/>
              </a:ext>
            </a:extLst>
          </p:cNvPr>
          <p:cNvSpPr>
            <a:spLocks noGrp="1"/>
          </p:cNvSpPr>
          <p:nvPr>
            <p:ph idx="1"/>
          </p:nvPr>
        </p:nvSpPr>
        <p:spPr>
          <a:xfrm>
            <a:off x="448056" y="2512611"/>
            <a:ext cx="4832803" cy="3664351"/>
          </a:xfrm>
        </p:spPr>
        <p:txBody>
          <a:bodyPr>
            <a:normAutofit/>
          </a:bodyPr>
          <a:lstStyle/>
          <a:p>
            <a:r>
              <a:rPr lang="en-US" altLang="zh-TW" sz="1000" b="0" i="0">
                <a:effectLst/>
                <a:latin typeface="Arial" panose="020B0604020202020204" pitchFamily="34" charset="0"/>
              </a:rPr>
              <a:t>2007</a:t>
            </a:r>
            <a:r>
              <a:rPr lang="zh-TW" altLang="en-US" sz="1000" b="0" i="0">
                <a:effectLst/>
                <a:latin typeface="Arial" panose="020B0604020202020204" pitchFamily="34" charset="0"/>
              </a:rPr>
              <a:t>年宏遠積極規劃建置宏遠紡織生態工業園，善用「綠建築」工法改善現有廠區，以透水舖面替代水泥柏油路面，降低廠區熱島效應；建置人工生態溼地、植林種樹，以誘蝶誘鳥植物，形成生物多樣化的園區。</a:t>
            </a:r>
            <a:endParaRPr lang="en-US" altLang="zh-TW" sz="1000" b="0" i="0">
              <a:effectLst/>
              <a:latin typeface="Arial" panose="020B0604020202020204" pitchFamily="34" charset="0"/>
            </a:endParaRPr>
          </a:p>
          <a:p>
            <a:r>
              <a:rPr lang="zh-TW" altLang="en-US" sz="1000" b="1" i="0">
                <a:effectLst/>
                <a:latin typeface="Arial, Helvetica, sans-serif"/>
              </a:rPr>
              <a:t> 改造舊建築</a:t>
            </a:r>
            <a:br>
              <a:rPr lang="zh-TW" altLang="en-US" sz="1000" b="0" i="0">
                <a:effectLst/>
                <a:latin typeface="Arial" panose="020B0604020202020204" pitchFamily="34" charset="0"/>
              </a:rPr>
            </a:br>
            <a:r>
              <a:rPr lang="zh-TW" altLang="en-US" sz="1000" b="0" i="0">
                <a:effectLst/>
                <a:latin typeface="Arial, Helvetica, sans-serif"/>
              </a:rPr>
              <a:t>辦公綠建築改建及廠區綠化，架設遮陽棚並種植多樣喬木植物，以綠蔭的自然通風取代冷氣機，不僅節省電源，更可有效降低</a:t>
            </a:r>
            <a:r>
              <a:rPr lang="en-US" altLang="zh-TW" sz="1000" b="0" i="0">
                <a:effectLst/>
                <a:latin typeface="Arial" panose="020B0604020202020204" pitchFamily="34" charset="0"/>
              </a:rPr>
              <a:t>CO</a:t>
            </a:r>
            <a:r>
              <a:rPr lang="en-US" altLang="zh-TW" sz="1000" b="0" i="0" baseline="-25000">
                <a:effectLst/>
                <a:latin typeface="Arial" panose="020B0604020202020204" pitchFamily="34" charset="0"/>
              </a:rPr>
              <a:t>2</a:t>
            </a:r>
            <a:r>
              <a:rPr lang="zh-TW" altLang="en-US" sz="1000" b="0" i="0">
                <a:effectLst/>
                <a:latin typeface="Arial, Helvetica, sans-serif"/>
              </a:rPr>
              <a:t>的排放，美化環境。</a:t>
            </a:r>
            <a:endParaRPr lang="en-US" altLang="zh-TW" sz="1000" b="0" i="0">
              <a:effectLst/>
              <a:latin typeface="Arial, Helvetica, sans-serif"/>
            </a:endParaRPr>
          </a:p>
          <a:p>
            <a:r>
              <a:rPr lang="zh-TW" altLang="en-US" sz="1000" b="1" i="0">
                <a:effectLst/>
                <a:latin typeface="Arial, Helvetica, sans-serif"/>
                <a:ea typeface="新細明體" panose="02020500000000000000" pitchFamily="18" charset="-120"/>
              </a:rPr>
              <a:t>自然物理通風效果</a:t>
            </a:r>
            <a:br>
              <a:rPr lang="zh-TW" altLang="en-US" sz="1000"/>
            </a:br>
            <a:r>
              <a:rPr lang="zh-TW" altLang="en-US" sz="1000" b="0" i="0">
                <a:effectLst/>
                <a:latin typeface="Arial, Helvetica, sans-serif"/>
              </a:rPr>
              <a:t>運用浮力通風等自然通風原理，降低廠內空調能源損耗，以節能省電及全廠綠化降低溫室氣體排放，提升宏遠永續競爭力。</a:t>
            </a:r>
            <a:endParaRPr lang="en-US" altLang="zh-TW" sz="1000" b="0" i="0">
              <a:effectLst/>
              <a:latin typeface="Arial, Helvetica, sans-serif"/>
            </a:endParaRPr>
          </a:p>
          <a:p>
            <a:r>
              <a:rPr lang="zh-TW" altLang="en-US" sz="1000" b="1" i="0">
                <a:effectLst/>
                <a:latin typeface="Arial" panose="020B0604020202020204" pitchFamily="34" charset="0"/>
              </a:rPr>
              <a:t>水簾降溫系統</a:t>
            </a:r>
            <a:br>
              <a:rPr lang="zh-TW" altLang="en-US" sz="1000"/>
            </a:br>
            <a:r>
              <a:rPr lang="zh-TW" altLang="en-US" sz="1000" b="0" i="0">
                <a:effectLst/>
                <a:latin typeface="Arial" panose="020B0604020202020204" pitchFamily="34" charset="0"/>
              </a:rPr>
              <a:t>利用廢棄紗自已編製成襪帶製作成水簾，運用風扇導入戶外空氣，經過水簾的水吸熱氣化降溫，可把空氣降到</a:t>
            </a:r>
            <a:r>
              <a:rPr lang="en-US" altLang="zh-TW" sz="1000" b="0" i="0">
                <a:effectLst/>
                <a:latin typeface="Arial" panose="020B0604020202020204" pitchFamily="34" charset="0"/>
              </a:rPr>
              <a:t>27</a:t>
            </a:r>
            <a:r>
              <a:rPr lang="zh-TW" altLang="en-US" sz="1000" b="0" i="0">
                <a:effectLst/>
                <a:latin typeface="Arial" panose="020B0604020202020204" pitchFamily="34" charset="0"/>
              </a:rPr>
              <a:t>度。</a:t>
            </a:r>
            <a:r>
              <a:rPr lang="en-US" altLang="zh-TW" sz="1000" b="0" i="0">
                <a:effectLst/>
                <a:latin typeface="Arial" panose="020B0604020202020204" pitchFamily="34" charset="0"/>
              </a:rPr>
              <a:t>(</a:t>
            </a:r>
            <a:r>
              <a:rPr lang="zh-TW" altLang="en-US" sz="1000" b="0" i="0">
                <a:effectLst/>
                <a:latin typeface="Arial" panose="020B0604020202020204" pitchFamily="34" charset="0"/>
              </a:rPr>
              <a:t>水從液體變成氣體時，會吸收四周的熱，稱為「氣化熱」。蒸發</a:t>
            </a:r>
            <a:r>
              <a:rPr lang="en-US" altLang="zh-TW" sz="1000" b="0" i="0">
                <a:effectLst/>
                <a:latin typeface="Arial" panose="020B0604020202020204" pitchFamily="34" charset="0"/>
              </a:rPr>
              <a:t>1</a:t>
            </a:r>
            <a:r>
              <a:rPr lang="zh-TW" altLang="en-US" sz="1000" b="0" i="0">
                <a:effectLst/>
                <a:latin typeface="Arial" panose="020B0604020202020204" pitchFamily="34" charset="0"/>
              </a:rPr>
              <a:t>公克的水所吸收的熱約為六百卡路里</a:t>
            </a:r>
            <a:r>
              <a:rPr lang="en-US" altLang="zh-TW" sz="1000" b="0" i="0">
                <a:effectLst/>
                <a:latin typeface="Arial" panose="020B0604020202020204" pitchFamily="34" charset="0"/>
              </a:rPr>
              <a:t>)</a:t>
            </a:r>
          </a:p>
          <a:p>
            <a:r>
              <a:rPr lang="zh-TW" altLang="en-US" sz="1000" b="1" i="0">
                <a:effectLst/>
                <a:latin typeface="Arial" panose="020B0604020202020204" pitchFamily="34" charset="0"/>
              </a:rPr>
              <a:t>廠區綠化、生物多樣性</a:t>
            </a:r>
            <a:br>
              <a:rPr lang="zh-TW" altLang="en-US" sz="1000" b="1" i="0">
                <a:effectLst/>
                <a:latin typeface="Arial" panose="020B0604020202020204" pitchFamily="34" charset="0"/>
              </a:rPr>
            </a:br>
            <a:r>
              <a:rPr lang="en-US" altLang="zh-TW" sz="1000" b="0" i="0">
                <a:effectLst/>
                <a:latin typeface="Arial" panose="020B0604020202020204" pitchFamily="34" charset="0"/>
              </a:rPr>
              <a:t>1.</a:t>
            </a:r>
            <a:r>
              <a:rPr lang="zh-TW" altLang="en-US" sz="1000" b="0" i="0">
                <a:effectLst/>
                <a:latin typeface="Arial" panose="020B0604020202020204" pitchFamily="34" charset="0"/>
              </a:rPr>
              <a:t>利用透水鋪面種樹喬木、灌叢、草本花木、爬藤、黑網遮陽等形成綠色窗簾，利用水膜原理吸熱降溫，製造冷空氣，營造自然通風的辦公室。</a:t>
            </a:r>
            <a:br>
              <a:rPr lang="zh-TW" altLang="en-US" sz="1000"/>
            </a:br>
            <a:r>
              <a:rPr lang="zh-TW" altLang="en-US" sz="1000" b="0" i="0">
                <a:effectLst/>
                <a:latin typeface="Arial" panose="020B0604020202020204" pitchFamily="34" charset="0"/>
              </a:rPr>
              <a:t>改造後的辦公室中庭，成了員工休憩的最佳場所。</a:t>
            </a:r>
            <a:endParaRPr lang="en-US" altLang="zh-TW" sz="1000" b="0" i="0">
              <a:effectLst/>
              <a:latin typeface="Arial" panose="020B0604020202020204" pitchFamily="34" charset="0"/>
            </a:endParaRPr>
          </a:p>
          <a:p>
            <a:r>
              <a:rPr lang="zh-TW" altLang="en-US" sz="1000" b="0" i="0">
                <a:effectLst/>
                <a:latin typeface="Arial" panose="020B0604020202020204" pitchFamily="34" charset="0"/>
              </a:rPr>
              <a:t>辦公大樓外圍架構綠色窗簾、簷木格柵以及微霧系統，有效降低室內溫度，提供舒適清爽且優美的辦公環境。</a:t>
            </a:r>
            <a:endParaRPr lang="en-US" altLang="zh-TW" sz="1000"/>
          </a:p>
        </p:txBody>
      </p:sp>
    </p:spTree>
    <p:extLst>
      <p:ext uri="{BB962C8B-B14F-4D97-AF65-F5344CB8AC3E}">
        <p14:creationId xmlns:p14="http://schemas.microsoft.com/office/powerpoint/2010/main" val="49266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DC9625-6FD5-CEED-8D5D-F99BC8ABC635}"/>
              </a:ext>
            </a:extLst>
          </p:cNvPr>
          <p:cNvSpPr>
            <a:spLocks noGrp="1"/>
          </p:cNvSpPr>
          <p:nvPr>
            <p:ph type="title"/>
          </p:nvPr>
        </p:nvSpPr>
        <p:spPr/>
        <p:txBody>
          <a:bodyPr/>
          <a:lstStyle/>
          <a:p>
            <a:r>
              <a:rPr lang="en-US" altLang="zh-TW" dirty="0"/>
              <a:t>https://circular-taiwan.org/case/everesttextile/</a:t>
            </a:r>
            <a:endParaRPr lang="zh-TW" altLang="en-US" dirty="0"/>
          </a:p>
        </p:txBody>
      </p:sp>
      <p:sp>
        <p:nvSpPr>
          <p:cNvPr id="3" name="內容版面配置區 2">
            <a:extLst>
              <a:ext uri="{FF2B5EF4-FFF2-40B4-BE49-F238E27FC236}">
                <a16:creationId xmlns:a16="http://schemas.microsoft.com/office/drawing/2014/main" id="{45F82041-14CB-EF5B-A623-31B2676FB58B}"/>
              </a:ext>
            </a:extLst>
          </p:cNvPr>
          <p:cNvSpPr>
            <a:spLocks noGrp="1"/>
          </p:cNvSpPr>
          <p:nvPr>
            <p:ph idx="1"/>
          </p:nvPr>
        </p:nvSpPr>
        <p:spPr/>
        <p:txBody>
          <a:bodyPr>
            <a:normAutofit fontScale="77500" lnSpcReduction="20000"/>
          </a:bodyPr>
          <a:lstStyle/>
          <a:p>
            <a:pPr algn="l" fontAlgn="base"/>
            <a:r>
              <a:rPr lang="zh-TW" altLang="en-US" b="1" i="0" dirty="0">
                <a:solidFill>
                  <a:srgbClr val="333333"/>
                </a:solidFill>
                <a:effectLst/>
                <a:latin typeface="Prompt" panose="020B0502040204020203" pitchFamily="2" charset="-34"/>
                <a:cs typeface="Prompt" panose="020B0502040204020203" pitchFamily="2" charset="-34"/>
              </a:rPr>
              <a:t>織布廠</a:t>
            </a:r>
            <a:r>
              <a:rPr lang="en-US" altLang="zh-TW" b="1" i="0" dirty="0">
                <a:solidFill>
                  <a:srgbClr val="333333"/>
                </a:solidFill>
                <a:effectLst/>
                <a:latin typeface="Prompt" panose="020B0502040204020203" pitchFamily="2" charset="-34"/>
                <a:cs typeface="Prompt" panose="020B0502040204020203" pitchFamily="2" charset="-34"/>
              </a:rPr>
              <a:t>-</a:t>
            </a:r>
            <a:r>
              <a:rPr lang="zh-TW" altLang="en-US" b="1" i="0" dirty="0">
                <a:solidFill>
                  <a:srgbClr val="333333"/>
                </a:solidFill>
                <a:effectLst/>
                <a:latin typeface="Prompt" panose="020B0502040204020203" pitchFamily="2" charset="-34"/>
                <a:cs typeface="Prompt" panose="020B0502040204020203" pitchFamily="2" charset="-34"/>
              </a:rPr>
              <a:t>鑽石級綠建築</a:t>
            </a:r>
          </a:p>
          <a:p>
            <a:pPr algn="l" fontAlgn="base"/>
            <a:r>
              <a:rPr lang="zh-TW" altLang="en-US" b="0" i="0" dirty="0">
                <a:solidFill>
                  <a:srgbClr val="333333"/>
                </a:solidFill>
                <a:effectLst/>
                <a:latin typeface="Prompt" panose="020B0502040204020203" pitchFamily="2" charset="-34"/>
                <a:cs typeface="Prompt" panose="020B0502040204020203" pitchFamily="2" charset="-34"/>
              </a:rPr>
              <a:t>關掉</a:t>
            </a:r>
            <a:r>
              <a:rPr lang="en-US" altLang="zh-TW" b="0" i="0" dirty="0">
                <a:solidFill>
                  <a:srgbClr val="333333"/>
                </a:solidFill>
                <a:effectLst/>
                <a:latin typeface="Prompt" panose="020B0502040204020203" pitchFamily="2" charset="-34"/>
                <a:cs typeface="Prompt" panose="020B0502040204020203" pitchFamily="2" charset="-34"/>
              </a:rPr>
              <a:t>900</a:t>
            </a:r>
            <a:r>
              <a:rPr lang="zh-TW" altLang="en-US" b="0" i="0" dirty="0">
                <a:solidFill>
                  <a:srgbClr val="333333"/>
                </a:solidFill>
                <a:effectLst/>
                <a:latin typeface="Prompt" panose="020B0502040204020203" pitchFamily="2" charset="-34"/>
                <a:cs typeface="Prompt" panose="020B0502040204020203" pitchFamily="2" charset="-34"/>
              </a:rPr>
              <a:t>噸冷凍主機，利用複合降溫系統，廠區一邊利用水簾牆引入冷空氣降溫，中間接力扇提升風流速及另一邊以排風扇設備將熱空氣排出，節約能源效益</a:t>
            </a:r>
            <a:r>
              <a:rPr lang="en-US" altLang="zh-TW" b="0" i="0" dirty="0">
                <a:solidFill>
                  <a:srgbClr val="333333"/>
                </a:solidFill>
                <a:effectLst/>
                <a:latin typeface="Prompt" panose="020B0502040204020203" pitchFamily="2" charset="-34"/>
                <a:cs typeface="Prompt" panose="020B0502040204020203" pitchFamily="2" charset="-34"/>
              </a:rPr>
              <a:t>92%</a:t>
            </a:r>
            <a:r>
              <a:rPr lang="zh-TW" altLang="en-US" b="0" i="0" dirty="0">
                <a:solidFill>
                  <a:srgbClr val="333333"/>
                </a:solidFill>
                <a:effectLst/>
                <a:latin typeface="Prompt" panose="020B0502040204020203" pitchFamily="2" charset="-34"/>
                <a:cs typeface="Prompt" panose="020B0502040204020203" pitchFamily="2" charset="-34"/>
              </a:rPr>
              <a:t>。且織布廢水已經達到</a:t>
            </a:r>
            <a:r>
              <a:rPr lang="en-US" altLang="zh-TW" b="0" i="0" dirty="0">
                <a:solidFill>
                  <a:srgbClr val="333333"/>
                </a:solidFill>
                <a:effectLst/>
                <a:latin typeface="Prompt" panose="020B0502040204020203" pitchFamily="2" charset="-34"/>
                <a:cs typeface="Prompt" panose="020B0502040204020203" pitchFamily="2" charset="-34"/>
              </a:rPr>
              <a:t>86%</a:t>
            </a:r>
            <a:r>
              <a:rPr lang="zh-TW" altLang="en-US" b="0" i="0" dirty="0">
                <a:solidFill>
                  <a:srgbClr val="333333"/>
                </a:solidFill>
                <a:effectLst/>
                <a:latin typeface="Prompt" panose="020B0502040204020203" pitchFamily="2" charset="-34"/>
                <a:cs typeface="Prompt" panose="020B0502040204020203" pitchFamily="2" charset="-34"/>
              </a:rPr>
              <a:t>的回收率。</a:t>
            </a:r>
          </a:p>
          <a:p>
            <a:pPr algn="l" fontAlgn="base"/>
            <a:r>
              <a:rPr lang="zh-TW" altLang="en-US" b="1" i="0" dirty="0">
                <a:solidFill>
                  <a:srgbClr val="333333"/>
                </a:solidFill>
                <a:effectLst/>
                <a:latin typeface="Prompt" panose="020B0502040204020203" pitchFamily="2" charset="-34"/>
                <a:cs typeface="Prompt" panose="020B0502040204020203" pitchFamily="2" charset="-34"/>
              </a:rPr>
              <a:t>廢水汙泥與環保磚</a:t>
            </a:r>
            <a:r>
              <a:rPr lang="en-US" altLang="zh-TW" b="1" i="0" dirty="0">
                <a:solidFill>
                  <a:srgbClr val="333333"/>
                </a:solidFill>
                <a:effectLst/>
                <a:latin typeface="Prompt" panose="020B0502040204020203" pitchFamily="2" charset="-34"/>
                <a:cs typeface="Prompt" panose="020B0502040204020203" pitchFamily="2" charset="-34"/>
              </a:rPr>
              <a:t>-</a:t>
            </a:r>
            <a:r>
              <a:rPr lang="zh-TW" altLang="en-US" b="1" i="0" dirty="0">
                <a:solidFill>
                  <a:srgbClr val="333333"/>
                </a:solidFill>
                <a:effectLst/>
                <a:latin typeface="Prompt" panose="020B0502040204020203" pitchFamily="2" charset="-34"/>
                <a:cs typeface="Prompt" panose="020B0502040204020203" pitchFamily="2" charset="-34"/>
              </a:rPr>
              <a:t>廢棄物變綠建材</a:t>
            </a:r>
          </a:p>
          <a:p>
            <a:pPr algn="l" fontAlgn="base"/>
            <a:r>
              <a:rPr lang="zh-TW" altLang="en-US" b="0" i="0" dirty="0">
                <a:solidFill>
                  <a:srgbClr val="333333"/>
                </a:solidFill>
                <a:effectLst/>
                <a:latin typeface="Prompt" panose="020B0502040204020203" pitchFamily="2" charset="-34"/>
                <a:cs typeface="Prompt" panose="020B0502040204020203" pitchFamily="2" charset="-34"/>
              </a:rPr>
              <a:t>廢水處理廠產生的溼污泥是廢棄物，因紡織污泥含有熱質，經焚化爐烘乾降低含水率，混合煤炭充分攪拌後作為燃煤鍋爐的輔助燃料，加到鍋爐裡面混燒，可以節省</a:t>
            </a:r>
            <a:r>
              <a:rPr lang="en-US" altLang="zh-TW" b="0" i="0" dirty="0">
                <a:solidFill>
                  <a:srgbClr val="333333"/>
                </a:solidFill>
                <a:effectLst/>
                <a:latin typeface="Prompt" panose="020B0502040204020203" pitchFamily="2" charset="-34"/>
                <a:cs typeface="Prompt" panose="020B0502040204020203" pitchFamily="2" charset="-34"/>
              </a:rPr>
              <a:t>10%</a:t>
            </a:r>
            <a:r>
              <a:rPr lang="zh-TW" altLang="en-US" b="0" i="0" dirty="0">
                <a:solidFill>
                  <a:srgbClr val="333333"/>
                </a:solidFill>
                <a:effectLst/>
                <a:latin typeface="Prompt" panose="020B0502040204020203" pitchFamily="2" charset="-34"/>
                <a:cs typeface="Prompt" panose="020B0502040204020203" pitchFamily="2" charset="-34"/>
              </a:rPr>
              <a:t>的燃煤用量。燃煤鍋爐燃燒後的煤渣則是送至宏遠自建的製磚廠，由自行設計的製磚機高壓成形製作成環保磚，同時也達到廢棄物零排放。宏遠所生產的環保磚獲得低碳建材標章認證。</a:t>
            </a:r>
          </a:p>
          <a:p>
            <a:pPr algn="l" fontAlgn="base"/>
            <a:r>
              <a:rPr lang="zh-TW" altLang="en-US" b="1" i="0" dirty="0">
                <a:solidFill>
                  <a:srgbClr val="333333"/>
                </a:solidFill>
                <a:effectLst/>
                <a:latin typeface="Prompt" panose="020B0502040204020203" pitchFamily="2" charset="-34"/>
                <a:cs typeface="Prompt" panose="020B0502040204020203" pitchFamily="2" charset="-34"/>
              </a:rPr>
              <a:t>染整廠</a:t>
            </a:r>
            <a:r>
              <a:rPr lang="en-US" altLang="zh-TW" b="1" i="0" dirty="0">
                <a:solidFill>
                  <a:srgbClr val="333333"/>
                </a:solidFill>
                <a:effectLst/>
                <a:latin typeface="Prompt" panose="020B0502040204020203" pitchFamily="2" charset="-34"/>
                <a:cs typeface="Prompt" panose="020B0502040204020203" pitchFamily="2" charset="-34"/>
              </a:rPr>
              <a:t>-</a:t>
            </a:r>
            <a:r>
              <a:rPr lang="zh-TW" altLang="en-US" b="1" i="0" dirty="0">
                <a:solidFill>
                  <a:srgbClr val="333333"/>
                </a:solidFill>
                <a:effectLst/>
                <a:latin typeface="Prompt" panose="020B0502040204020203" pitchFamily="2" charset="-34"/>
                <a:cs typeface="Prompt" panose="020B0502040204020203" pitchFamily="2" charset="-34"/>
              </a:rPr>
              <a:t>節水節能、製程優化</a:t>
            </a:r>
          </a:p>
          <a:p>
            <a:pPr algn="l" fontAlgn="base"/>
            <a:r>
              <a:rPr lang="zh-TW" altLang="en-US" b="0" i="0" dirty="0">
                <a:solidFill>
                  <a:srgbClr val="333333"/>
                </a:solidFill>
                <a:effectLst/>
                <a:latin typeface="Prompt" panose="020B0502040204020203" pitchFamily="2" charset="-34"/>
                <a:cs typeface="Prompt" panose="020B0502040204020203" pitchFamily="2" charset="-34"/>
              </a:rPr>
              <a:t>高溫的退漿廢水利用熱交換器將新的進水預熱，又能降低廢水溫度，避免影響廢水處理廠的生物池。修改機台或改裝節能節水設備，使染整用水減少，再加上部分用水回收再利用，使得宏遠現在的染整用水從水布比</a:t>
            </a:r>
            <a:r>
              <a:rPr lang="en-US" altLang="zh-TW" b="0" i="0" dirty="0">
                <a:solidFill>
                  <a:srgbClr val="333333"/>
                </a:solidFill>
                <a:effectLst/>
                <a:latin typeface="Prompt" panose="020B0502040204020203" pitchFamily="2" charset="-34"/>
                <a:cs typeface="Prompt" panose="020B0502040204020203" pitchFamily="2" charset="-34"/>
              </a:rPr>
              <a:t>258 L/kg</a:t>
            </a:r>
            <a:r>
              <a:rPr lang="zh-TW" altLang="en-US" b="0" i="0" dirty="0">
                <a:solidFill>
                  <a:srgbClr val="333333"/>
                </a:solidFill>
                <a:effectLst/>
                <a:latin typeface="Prompt" panose="020B0502040204020203" pitchFamily="2" charset="-34"/>
                <a:cs typeface="Prompt" panose="020B0502040204020203" pitchFamily="2" charset="-34"/>
              </a:rPr>
              <a:t>降到</a:t>
            </a:r>
            <a:r>
              <a:rPr lang="en-US" altLang="zh-TW" b="0" i="0" dirty="0">
                <a:solidFill>
                  <a:srgbClr val="333333"/>
                </a:solidFill>
                <a:effectLst/>
                <a:latin typeface="Prompt" panose="020B0502040204020203" pitchFamily="2" charset="-34"/>
                <a:cs typeface="Prompt" panose="020B0502040204020203" pitchFamily="2" charset="-34"/>
              </a:rPr>
              <a:t>100 L/kg</a:t>
            </a:r>
            <a:r>
              <a:rPr lang="zh-TW" altLang="en-US" b="0" i="0" dirty="0">
                <a:solidFill>
                  <a:srgbClr val="333333"/>
                </a:solidFill>
                <a:effectLst/>
                <a:latin typeface="Prompt" panose="020B0502040204020203" pitchFamily="2" charset="-34"/>
                <a:cs typeface="Prompt" panose="020B0502040204020203" pitchFamily="2" charset="-34"/>
              </a:rPr>
              <a:t>。</a:t>
            </a:r>
          </a:p>
          <a:p>
            <a:endParaRPr lang="zh-TW" altLang="en-US" dirty="0"/>
          </a:p>
        </p:txBody>
      </p:sp>
    </p:spTree>
    <p:extLst>
      <p:ext uri="{BB962C8B-B14F-4D97-AF65-F5344CB8AC3E}">
        <p14:creationId xmlns:p14="http://schemas.microsoft.com/office/powerpoint/2010/main" val="326553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BFAF2-539A-DA72-618B-60A8D82FCCB9}"/>
              </a:ext>
            </a:extLst>
          </p:cNvPr>
          <p:cNvSpPr>
            <a:spLocks noGrp="1"/>
          </p:cNvSpPr>
          <p:nvPr>
            <p:ph type="title"/>
          </p:nvPr>
        </p:nvSpPr>
        <p:spPr>
          <a:xfrm>
            <a:off x="586531" y="500062"/>
            <a:ext cx="10515600" cy="1325563"/>
          </a:xfrm>
        </p:spPr>
        <p:txBody>
          <a:bodyPr>
            <a:normAutofit/>
          </a:bodyPr>
          <a:lstStyle/>
          <a:p>
            <a:r>
              <a:rPr lang="zh-TW" altLang="en-US" sz="2800" b="1" i="0" dirty="0">
                <a:effectLst/>
                <a:latin typeface="Prompt" panose="00000500000000000000" pitchFamily="2" charset="-34"/>
                <a:cs typeface="Prompt" panose="00000500000000000000" pitchFamily="2" charset="-34"/>
              </a:rPr>
              <a:t>將回收寶特瓶製成紡織新原料</a:t>
            </a:r>
            <a:br>
              <a:rPr lang="zh-TW" altLang="en-US" sz="2800" b="1" i="0" dirty="0">
                <a:effectLst/>
                <a:latin typeface="Prompt" panose="00000500000000000000" pitchFamily="2" charset="-34"/>
                <a:cs typeface="Prompt" panose="00000500000000000000" pitchFamily="2" charset="-34"/>
              </a:rPr>
            </a:br>
            <a:r>
              <a:rPr lang="en-US" altLang="zh-TW" sz="2800" b="1" i="0" dirty="0">
                <a:effectLst/>
                <a:latin typeface="Prompt" panose="00000500000000000000" pitchFamily="2" charset="-34"/>
                <a:cs typeface="Prompt" panose="00000500000000000000" pitchFamily="2" charset="-34"/>
              </a:rPr>
              <a:t>https://circular-taiwan.org/case/shinkongsyntheticfibers/</a:t>
            </a:r>
            <a:endParaRPr lang="zh-TW" altLang="en-US" sz="2800" dirty="0"/>
          </a:p>
        </p:txBody>
      </p:sp>
      <p:sp>
        <p:nvSpPr>
          <p:cNvPr id="3" name="內容版面配置區 2">
            <a:extLst>
              <a:ext uri="{FF2B5EF4-FFF2-40B4-BE49-F238E27FC236}">
                <a16:creationId xmlns:a16="http://schemas.microsoft.com/office/drawing/2014/main" id="{47D9C7E3-BFE7-6737-89AF-787F93441724}"/>
              </a:ext>
            </a:extLst>
          </p:cNvPr>
          <p:cNvSpPr>
            <a:spLocks noGrp="1"/>
          </p:cNvSpPr>
          <p:nvPr>
            <p:ph idx="1"/>
          </p:nvPr>
        </p:nvSpPr>
        <p:spPr/>
        <p:txBody>
          <a:bodyPr>
            <a:normAutofit fontScale="70000" lnSpcReduction="20000"/>
          </a:bodyPr>
          <a:lstStyle/>
          <a:p>
            <a:r>
              <a:rPr lang="zh-TW" altLang="en-US" b="1" i="0" dirty="0">
                <a:solidFill>
                  <a:srgbClr val="097372"/>
                </a:solidFill>
                <a:effectLst/>
                <a:latin typeface="Prompt" panose="00000500000000000000" pitchFamily="2" charset="-34"/>
                <a:cs typeface="Prompt" panose="00000500000000000000" pitchFamily="2" charset="-34"/>
              </a:rPr>
              <a:t>新光合纖致力於環保再生的寶特瓶回收再利用，研發與生產超過</a:t>
            </a:r>
            <a:r>
              <a:rPr lang="en-US" altLang="zh-TW" b="1" i="0" dirty="0">
                <a:solidFill>
                  <a:srgbClr val="097372"/>
                </a:solidFill>
                <a:effectLst/>
                <a:latin typeface="Prompt" panose="00000500000000000000" pitchFamily="2" charset="-34"/>
                <a:cs typeface="Prompt" panose="00000500000000000000" pitchFamily="2" charset="-34"/>
              </a:rPr>
              <a:t>10</a:t>
            </a:r>
            <a:r>
              <a:rPr lang="zh-TW" altLang="en-US" b="1" i="0" dirty="0">
                <a:solidFill>
                  <a:srgbClr val="097372"/>
                </a:solidFill>
                <a:effectLst/>
                <a:latin typeface="Prompt" panose="00000500000000000000" pitchFamily="2" charset="-34"/>
                <a:cs typeface="Prompt" panose="00000500000000000000" pitchFamily="2" charset="-34"/>
              </a:rPr>
              <a:t>年，目前產品在國際上舉足輕重，近幾年的奧運與世界盃足球賽，都有使用新光合纖的紡織原料。在無毒材料產品方面，新光合纖已成功開發出不含重金屬的材料產品，可應用於瓶用酯粒、紡織纖維材料，大幅減少對環境的衝擊。</a:t>
            </a:r>
            <a:endParaRPr lang="en-US" altLang="zh-TW" b="1" i="0" dirty="0">
              <a:solidFill>
                <a:srgbClr val="097372"/>
              </a:solidFill>
              <a:effectLst/>
              <a:latin typeface="Prompt" panose="00000500000000000000" pitchFamily="2" charset="-34"/>
              <a:cs typeface="Prompt" panose="00000500000000000000" pitchFamily="2" charset="-34"/>
            </a:endParaRPr>
          </a:p>
          <a:p>
            <a:pPr algn="l" fontAlgn="base"/>
            <a:r>
              <a:rPr lang="zh-TW" altLang="en-US" b="1" i="0" dirty="0">
                <a:solidFill>
                  <a:srgbClr val="333333"/>
                </a:solidFill>
                <a:effectLst/>
                <a:latin typeface="inherit"/>
                <a:cs typeface="Prompt" panose="00000500000000000000" pitchFamily="2" charset="-34"/>
              </a:rPr>
              <a:t>公司產品標的：環保、無毒、綠能，愛護地球不遺餘力</a:t>
            </a:r>
            <a:endParaRPr lang="zh-TW" altLang="en-US" b="1" i="0" dirty="0">
              <a:solidFill>
                <a:srgbClr val="333333"/>
              </a:solidFill>
              <a:effectLst/>
              <a:latin typeface="Prompt" panose="00000500000000000000" pitchFamily="2" charset="-34"/>
              <a:cs typeface="Prompt" panose="00000500000000000000" pitchFamily="2" charset="-34"/>
            </a:endParaRPr>
          </a:p>
          <a:p>
            <a:pPr algn="l" fontAlgn="base"/>
            <a:r>
              <a:rPr lang="en-US" altLang="zh-TW" b="0" i="0" dirty="0">
                <a:solidFill>
                  <a:srgbClr val="333333"/>
                </a:solidFill>
                <a:effectLst/>
                <a:latin typeface="Prompt" panose="00000500000000000000" pitchFamily="2" charset="-34"/>
                <a:cs typeface="Prompt" panose="00000500000000000000" pitchFamily="2" charset="-34"/>
              </a:rPr>
              <a:t>RECOTEX</a:t>
            </a:r>
            <a:r>
              <a:rPr lang="zh-TW" altLang="en-US" b="0" i="0" dirty="0">
                <a:solidFill>
                  <a:srgbClr val="333333"/>
                </a:solidFill>
                <a:effectLst/>
                <a:latin typeface="Prompt" panose="00000500000000000000" pitchFamily="2" charset="-34"/>
                <a:cs typeface="Prompt" panose="00000500000000000000" pitchFamily="2" charset="-34"/>
              </a:rPr>
              <a:t>是新光合纖開發的綠色產品，使用</a:t>
            </a:r>
            <a:r>
              <a:rPr lang="en-US" altLang="zh-TW" b="0" i="0" dirty="0">
                <a:solidFill>
                  <a:srgbClr val="333333"/>
                </a:solidFill>
                <a:effectLst/>
                <a:latin typeface="Prompt" panose="00000500000000000000" pitchFamily="2" charset="-34"/>
                <a:cs typeface="Prompt" panose="00000500000000000000" pitchFamily="2" charset="-34"/>
              </a:rPr>
              <a:t>100%</a:t>
            </a:r>
            <a:r>
              <a:rPr lang="zh-TW" altLang="en-US" b="0" i="0" dirty="0">
                <a:solidFill>
                  <a:srgbClr val="333333"/>
                </a:solidFill>
                <a:effectLst/>
                <a:latin typeface="Prompt" panose="00000500000000000000" pitchFamily="2" charset="-34"/>
                <a:cs typeface="Prompt" panose="00000500000000000000" pitchFamily="2" charset="-34"/>
              </a:rPr>
              <a:t>寶特瓶回收再生原料生產環保聚酯纖維。使用寶特瓶回收再生原料將可節省能源以及降低碳排量，更可減少寶特瓶對環境造成的不良影響，響應世界潮流、重視環保理念，新光合纖藉此對環境保護盡一份心力。</a:t>
            </a:r>
          </a:p>
          <a:p>
            <a:pPr algn="l" fontAlgn="base"/>
            <a:r>
              <a:rPr lang="zh-TW" altLang="en-US" b="1" i="0" dirty="0">
                <a:solidFill>
                  <a:srgbClr val="333333"/>
                </a:solidFill>
                <a:effectLst/>
                <a:latin typeface="inherit"/>
                <a:cs typeface="Prompt" panose="00000500000000000000" pitchFamily="2" charset="-34"/>
              </a:rPr>
              <a:t>與</a:t>
            </a:r>
            <a:r>
              <a:rPr lang="en-US" altLang="zh-TW" b="1" i="0" dirty="0">
                <a:solidFill>
                  <a:srgbClr val="333333"/>
                </a:solidFill>
                <a:effectLst/>
                <a:latin typeface="inherit"/>
                <a:cs typeface="Prompt" panose="00000500000000000000" pitchFamily="2" charset="-34"/>
              </a:rPr>
              <a:t>Thread </a:t>
            </a:r>
            <a:r>
              <a:rPr lang="zh-TW" altLang="en-US" b="1" i="0" dirty="0">
                <a:solidFill>
                  <a:srgbClr val="333333"/>
                </a:solidFill>
                <a:effectLst/>
                <a:latin typeface="inherit"/>
                <a:cs typeface="Prompt" panose="00000500000000000000" pitchFamily="2" charset="-34"/>
              </a:rPr>
              <a:t>公司策略聯盟，生產環保再生紡織品</a:t>
            </a:r>
            <a:endParaRPr lang="zh-TW" altLang="en-US" b="1" i="0" dirty="0">
              <a:solidFill>
                <a:srgbClr val="333333"/>
              </a:solidFill>
              <a:effectLst/>
              <a:latin typeface="Prompt" panose="00000500000000000000" pitchFamily="2" charset="-34"/>
              <a:cs typeface="Prompt" panose="00000500000000000000" pitchFamily="2" charset="-34"/>
            </a:endParaRPr>
          </a:p>
          <a:p>
            <a:pPr algn="l" fontAlgn="base"/>
            <a:r>
              <a:rPr lang="en-US" altLang="zh-TW" b="0" i="0" dirty="0">
                <a:solidFill>
                  <a:srgbClr val="333333"/>
                </a:solidFill>
                <a:effectLst/>
                <a:latin typeface="Prompt" panose="00000500000000000000" pitchFamily="2" charset="-34"/>
                <a:cs typeface="Prompt" panose="00000500000000000000" pitchFamily="2" charset="-34"/>
              </a:rPr>
              <a:t>Thread </a:t>
            </a:r>
            <a:r>
              <a:rPr lang="zh-TW" altLang="en-US" b="0" i="0" dirty="0">
                <a:solidFill>
                  <a:srgbClr val="333333"/>
                </a:solidFill>
                <a:effectLst/>
                <a:latin typeface="Prompt" panose="00000500000000000000" pitchFamily="2" charset="-34"/>
                <a:cs typeface="Prompt" panose="00000500000000000000" pitchFamily="2" charset="-34"/>
              </a:rPr>
              <a:t>是家國際知名的運動休閒品牌公司，該公司在海地等國成立寶特瓶回收站</a:t>
            </a:r>
            <a:r>
              <a:rPr lang="en-US" altLang="zh-TW" b="0" i="0" dirty="0">
                <a:solidFill>
                  <a:srgbClr val="333333"/>
                </a:solidFill>
                <a:effectLst/>
                <a:latin typeface="Prompt" panose="00000500000000000000" pitchFamily="2" charset="-34"/>
                <a:cs typeface="Prompt" panose="00000500000000000000" pitchFamily="2" charset="-34"/>
              </a:rPr>
              <a:t>,</a:t>
            </a:r>
            <a:r>
              <a:rPr lang="zh-TW" altLang="en-US" b="0" i="0" dirty="0">
                <a:solidFill>
                  <a:srgbClr val="333333"/>
                </a:solidFill>
                <a:effectLst/>
                <a:latin typeface="Prompt" panose="00000500000000000000" pitchFamily="2" charset="-34"/>
                <a:cs typeface="Prompt" panose="00000500000000000000" pitchFamily="2" charset="-34"/>
              </a:rPr>
              <a:t>將被丟棄在海洋或海邊的塑膠垃圾集中後，送到清洗廠，經過一連串的清洗、脫標、粉碎、脫水後，變成乾淨的的碎片，再送到造粒廠，過濾雜質與篩選顏色後，成為透明的再生料。這些再生料送到新光合纖，經過乾燥、抽絲、加工成聚酯加工絲</a:t>
            </a:r>
            <a:r>
              <a:rPr lang="en-US" altLang="zh-TW" b="0" i="0" dirty="0">
                <a:solidFill>
                  <a:srgbClr val="333333"/>
                </a:solidFill>
                <a:effectLst/>
                <a:latin typeface="Prompt" panose="00000500000000000000" pitchFamily="2" charset="-34"/>
                <a:cs typeface="Prompt" panose="00000500000000000000" pitchFamily="2" charset="-34"/>
              </a:rPr>
              <a:t>-</a:t>
            </a:r>
            <a:r>
              <a:rPr lang="zh-TW" altLang="en-US" b="0" i="0" dirty="0">
                <a:solidFill>
                  <a:srgbClr val="333333"/>
                </a:solidFill>
                <a:effectLst/>
                <a:latin typeface="Prompt" panose="00000500000000000000" pitchFamily="2" charset="-34"/>
                <a:cs typeface="Prompt" panose="00000500000000000000" pitchFamily="2" charset="-34"/>
              </a:rPr>
              <a:t>聚酯原絲，最後成為新的紡織原料。這些紡織原料再送回</a:t>
            </a:r>
            <a:r>
              <a:rPr lang="en-US" altLang="zh-TW" b="0" i="0" dirty="0">
                <a:solidFill>
                  <a:srgbClr val="333333"/>
                </a:solidFill>
                <a:effectLst/>
                <a:latin typeface="Prompt" panose="00000500000000000000" pitchFamily="2" charset="-34"/>
                <a:cs typeface="Prompt" panose="00000500000000000000" pitchFamily="2" charset="-34"/>
              </a:rPr>
              <a:t>Thread</a:t>
            </a:r>
            <a:r>
              <a:rPr lang="zh-TW" altLang="en-US" b="0" i="0" dirty="0">
                <a:solidFill>
                  <a:srgbClr val="333333"/>
                </a:solidFill>
                <a:effectLst/>
                <a:latin typeface="Prompt" panose="00000500000000000000" pitchFamily="2" charset="-34"/>
                <a:cs typeface="Prompt" panose="00000500000000000000" pitchFamily="2" charset="-34"/>
              </a:rPr>
              <a:t>，經織布、染色、整理、加工等流程，製成各種成品布，再送成衣廠與加工廠，製作成服裝、背包、帽子等，最後由</a:t>
            </a:r>
            <a:r>
              <a:rPr lang="en-US" altLang="zh-TW" b="0" i="0" dirty="0">
                <a:solidFill>
                  <a:srgbClr val="333333"/>
                </a:solidFill>
                <a:effectLst/>
                <a:latin typeface="Prompt" panose="00000500000000000000" pitchFamily="2" charset="-34"/>
                <a:cs typeface="Prompt" panose="00000500000000000000" pitchFamily="2" charset="-34"/>
              </a:rPr>
              <a:t>Thread </a:t>
            </a:r>
            <a:r>
              <a:rPr lang="zh-TW" altLang="en-US" b="0" i="0" dirty="0">
                <a:solidFill>
                  <a:srgbClr val="333333"/>
                </a:solidFill>
                <a:effectLst/>
                <a:latin typeface="Prompt" panose="00000500000000000000" pitchFamily="2" charset="-34"/>
                <a:cs typeface="Prompt" panose="00000500000000000000" pitchFamily="2" charset="-34"/>
              </a:rPr>
              <a:t>送到專櫃銷售。此模式可為循環再生紡織品之最佳典範。</a:t>
            </a:r>
          </a:p>
          <a:p>
            <a:endParaRPr lang="en-US" altLang="zh-TW" b="1" i="0" dirty="0">
              <a:solidFill>
                <a:srgbClr val="097372"/>
              </a:solidFill>
              <a:effectLst/>
              <a:latin typeface="Prompt" panose="00000500000000000000" pitchFamily="2" charset="-34"/>
              <a:cs typeface="Prompt" panose="00000500000000000000" pitchFamily="2" charset="-34"/>
            </a:endParaRPr>
          </a:p>
          <a:p>
            <a:endParaRPr lang="zh-TW" altLang="en-US" dirty="0"/>
          </a:p>
        </p:txBody>
      </p:sp>
    </p:spTree>
    <p:extLst>
      <p:ext uri="{BB962C8B-B14F-4D97-AF65-F5344CB8AC3E}">
        <p14:creationId xmlns:p14="http://schemas.microsoft.com/office/powerpoint/2010/main" val="198110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18931D-DC61-7BE2-E426-327F76A53277}"/>
              </a:ext>
            </a:extLst>
          </p:cNvPr>
          <p:cNvSpPr>
            <a:spLocks noGrp="1"/>
          </p:cNvSpPr>
          <p:nvPr>
            <p:ph type="title"/>
          </p:nvPr>
        </p:nvSpPr>
        <p:spPr>
          <a:xfrm>
            <a:off x="5297762" y="329184"/>
            <a:ext cx="6251110" cy="1783080"/>
          </a:xfrm>
        </p:spPr>
        <p:txBody>
          <a:bodyPr anchor="b">
            <a:normAutofit fontScale="90000"/>
          </a:bodyPr>
          <a:lstStyle/>
          <a:p>
            <a:r>
              <a:rPr lang="zh-TW" altLang="en-US" sz="1400" b="0" i="0">
                <a:effectLst/>
                <a:latin typeface="Roboto" panose="02000000000000000000" pitchFamily="2" charset="0"/>
              </a:rPr>
              <a:t>製造部門低碳生產推廣計畫績優廠商成果發表</a:t>
            </a:r>
            <a:br>
              <a:rPr lang="zh-TW" altLang="en-US" sz="1400" b="0" i="0">
                <a:effectLst/>
                <a:latin typeface="Roboto" panose="02000000000000000000" pitchFamily="2" charset="0"/>
              </a:rPr>
            </a:br>
            <a:r>
              <a:rPr lang="zh-TW" altLang="en-US" sz="1400" b="0" i="0">
                <a:effectLst/>
                <a:latin typeface="Noto Sans TC"/>
              </a:rPr>
              <a:t>大統新創股分有限公司</a:t>
            </a:r>
            <a:r>
              <a:rPr lang="en-US" altLang="zh-TW" sz="1400" b="0" i="0">
                <a:effectLst/>
                <a:latin typeface="Noto Sans TC"/>
              </a:rPr>
              <a:t>:</a:t>
            </a:r>
            <a:r>
              <a:rPr lang="zh-TW" altLang="en-US" sz="1400" b="0" i="0">
                <a:effectLst/>
                <a:latin typeface="Noto Sans TC"/>
              </a:rPr>
              <a:t>大統一直致力於環保、綠能發展及善盡企業社會責任， 除了通過紡織業最嚴苛的</a:t>
            </a:r>
            <a:r>
              <a:rPr lang="en-US" altLang="zh-TW" sz="1400" b="0" i="0">
                <a:effectLst/>
                <a:latin typeface="Noto Sans TC"/>
              </a:rPr>
              <a:t>bluesign® </a:t>
            </a:r>
            <a:r>
              <a:rPr lang="zh-TW" altLang="en-US" sz="1400" b="0" i="0">
                <a:effectLst/>
                <a:latin typeface="Noto Sans TC"/>
              </a:rPr>
              <a:t>及</a:t>
            </a:r>
            <a:r>
              <a:rPr lang="en-US" altLang="zh-TW" sz="1400" b="0" i="0">
                <a:effectLst/>
                <a:latin typeface="Noto Sans TC"/>
              </a:rPr>
              <a:t>OEKO-TEX® STANDARD 100</a:t>
            </a:r>
            <a:r>
              <a:rPr lang="zh-TW" altLang="en-US" sz="1400" b="0" i="0">
                <a:effectLst/>
                <a:latin typeface="Noto Sans TC"/>
              </a:rPr>
              <a:t>、</a:t>
            </a:r>
            <a:r>
              <a:rPr lang="en-US" altLang="zh-TW" sz="1400" b="0" i="0">
                <a:effectLst/>
                <a:latin typeface="Noto Sans TC"/>
              </a:rPr>
              <a:t>ISO 9001</a:t>
            </a:r>
            <a:r>
              <a:rPr lang="zh-TW" altLang="en-US" sz="1400" b="0" i="0">
                <a:effectLst/>
                <a:latin typeface="Noto Sans TC"/>
              </a:rPr>
              <a:t>、</a:t>
            </a:r>
            <a:r>
              <a:rPr lang="en-US" altLang="zh-TW" sz="1400" b="0" i="0">
                <a:effectLst/>
                <a:latin typeface="Noto Sans TC"/>
              </a:rPr>
              <a:t>Higg Index</a:t>
            </a:r>
            <a:r>
              <a:rPr lang="zh-TW" altLang="en-US" sz="1400" b="0" i="0">
                <a:effectLst/>
                <a:latin typeface="Noto Sans TC"/>
              </a:rPr>
              <a:t>認證外，更在</a:t>
            </a:r>
            <a:r>
              <a:rPr lang="en-US" altLang="zh-TW" sz="1400" b="0" i="0">
                <a:effectLst/>
                <a:latin typeface="Noto Sans TC"/>
              </a:rPr>
              <a:t>2017</a:t>
            </a:r>
            <a:r>
              <a:rPr lang="zh-TW" altLang="en-US" sz="1400" b="0" i="0">
                <a:effectLst/>
                <a:latin typeface="Noto Sans TC"/>
              </a:rPr>
              <a:t>年設立「統發綠能股份有限公司」，建置</a:t>
            </a:r>
            <a:r>
              <a:rPr lang="en-US" altLang="zh-TW" sz="1400" b="0" i="0">
                <a:effectLst/>
                <a:latin typeface="Noto Sans TC"/>
              </a:rPr>
              <a:t>2.0 MW </a:t>
            </a:r>
            <a:r>
              <a:rPr lang="zh-TW" altLang="en-US" sz="1400" b="0" i="0">
                <a:effectLst/>
                <a:latin typeface="Noto Sans TC"/>
              </a:rPr>
              <a:t>工業屋頂型太陽能電廠，落實推動發展綠色能源政策。</a:t>
            </a:r>
            <a:br>
              <a:rPr lang="en-US" altLang="zh-TW" sz="1400" b="0" i="0">
                <a:effectLst/>
                <a:latin typeface="Noto Sans TC"/>
              </a:rPr>
            </a:br>
            <a:br>
              <a:rPr lang="en-US" altLang="zh-TW" sz="1400" b="0" i="0">
                <a:effectLst/>
                <a:latin typeface="Noto Sans TC"/>
              </a:rPr>
            </a:br>
            <a:br>
              <a:rPr lang="en-US" altLang="zh-TW" sz="1400" b="0" i="0">
                <a:effectLst/>
                <a:latin typeface="Noto Sans TC"/>
              </a:rPr>
            </a:br>
            <a:r>
              <a:rPr lang="en-US" altLang="zh-TW" sz="1400" b="0" i="0">
                <a:effectLst/>
                <a:latin typeface="Noto Sans TC"/>
              </a:rPr>
              <a:t>https://www.evertex.tw/tw</a:t>
            </a:r>
            <a:br>
              <a:rPr lang="zh-TW" altLang="en-US" sz="1400" b="0" i="0">
                <a:effectLst/>
                <a:latin typeface="Noto Sans TC"/>
              </a:rPr>
            </a:br>
            <a:br>
              <a:rPr lang="zh-TW" altLang="en-US" sz="1400" b="0" i="0">
                <a:effectLst/>
                <a:latin typeface="Roboto" panose="02000000000000000000" pitchFamily="2" charset="0"/>
              </a:rPr>
            </a:br>
            <a:endParaRPr lang="zh-TW" altLang="en-US" sz="1400"/>
          </a:p>
        </p:txBody>
      </p:sp>
      <p:sp>
        <p:nvSpPr>
          <p:cNvPr id="3" name="內容版面配置區 2">
            <a:extLst>
              <a:ext uri="{FF2B5EF4-FFF2-40B4-BE49-F238E27FC236}">
                <a16:creationId xmlns:a16="http://schemas.microsoft.com/office/drawing/2014/main" id="{FAB86F83-1F5F-BD97-CF45-E75A3E431A1B}"/>
              </a:ext>
            </a:extLst>
          </p:cNvPr>
          <p:cNvSpPr>
            <a:spLocks noGrp="1"/>
          </p:cNvSpPr>
          <p:nvPr>
            <p:ph idx="1"/>
          </p:nvPr>
        </p:nvSpPr>
        <p:spPr>
          <a:xfrm>
            <a:off x="5297762" y="2706624"/>
            <a:ext cx="6251110" cy="3483864"/>
          </a:xfrm>
        </p:spPr>
        <p:txBody>
          <a:bodyPr>
            <a:normAutofit/>
          </a:bodyPr>
          <a:lstStyle/>
          <a:p>
            <a:r>
              <a:rPr lang="zh-TW" altLang="en-US" sz="1900" b="0" i="0" dirty="0">
                <a:effectLst/>
                <a:latin typeface="Noto Sans TC"/>
              </a:rPr>
              <a:t>再生能源使用，減少碳足跡</a:t>
            </a:r>
          </a:p>
          <a:p>
            <a:r>
              <a:rPr lang="zh-TW" altLang="en-US" sz="1900" b="0" i="0" dirty="0">
                <a:effectLst/>
                <a:latin typeface="Noto Sans TC"/>
              </a:rPr>
              <a:t>再生能源使用以減少碳排放量，</a:t>
            </a:r>
            <a:r>
              <a:rPr lang="en-US" altLang="zh-TW" sz="1900" b="0" i="0" dirty="0">
                <a:effectLst/>
                <a:latin typeface="Noto Sans TC"/>
              </a:rPr>
              <a:t>2014</a:t>
            </a:r>
            <a:r>
              <a:rPr lang="zh-TW" altLang="en-US" sz="1900" b="0" i="0" dirty="0">
                <a:effectLst/>
                <a:latin typeface="Noto Sans TC"/>
              </a:rPr>
              <a:t>年起 至 </a:t>
            </a:r>
            <a:r>
              <a:rPr lang="en-US" altLang="zh-TW" sz="1900" b="0" i="0" dirty="0">
                <a:effectLst/>
                <a:latin typeface="Noto Sans TC"/>
              </a:rPr>
              <a:t>2025</a:t>
            </a:r>
            <a:r>
              <a:rPr lang="zh-TW" altLang="en-US" sz="1900" b="0" i="0" dirty="0">
                <a:effectLst/>
                <a:latin typeface="Noto Sans TC"/>
              </a:rPr>
              <a:t>年 預計可達成降低 </a:t>
            </a:r>
            <a:r>
              <a:rPr lang="en-US" altLang="zh-TW" sz="1900" b="0" i="0" dirty="0">
                <a:effectLst/>
                <a:latin typeface="Noto Sans TC"/>
              </a:rPr>
              <a:t>30% </a:t>
            </a:r>
            <a:r>
              <a:rPr lang="zh-TW" altLang="en-US" sz="1900" b="0" i="0" dirty="0">
                <a:effectLst/>
                <a:latin typeface="Noto Sans TC"/>
              </a:rPr>
              <a:t>碳排放目標 </a:t>
            </a:r>
            <a:r>
              <a:rPr lang="en-US" altLang="zh-TW" sz="1900" b="0" i="0" dirty="0">
                <a:effectLst/>
                <a:latin typeface="Noto Sans TC"/>
              </a:rPr>
              <a:t>(</a:t>
            </a:r>
            <a:r>
              <a:rPr lang="zh-TW" altLang="en-US" sz="1900" b="0" i="0" dirty="0">
                <a:effectLst/>
                <a:latin typeface="Noto Sans TC"/>
              </a:rPr>
              <a:t>每年低於 </a:t>
            </a:r>
            <a:r>
              <a:rPr lang="en-US" altLang="zh-TW" sz="1900" b="0" i="0" dirty="0">
                <a:effectLst/>
                <a:latin typeface="Noto Sans TC"/>
              </a:rPr>
              <a:t>30,000 </a:t>
            </a:r>
            <a:r>
              <a:rPr lang="zh-TW" altLang="en-US" sz="1900" b="0" i="0" dirty="0">
                <a:effectLst/>
                <a:latin typeface="Noto Sans TC"/>
              </a:rPr>
              <a:t>公噸 </a:t>
            </a:r>
            <a:r>
              <a:rPr lang="en-US" altLang="zh-TW" sz="1900" b="0" i="0" dirty="0">
                <a:effectLst/>
                <a:latin typeface="Noto Sans TC"/>
              </a:rPr>
              <a:t>CO2 </a:t>
            </a:r>
            <a:r>
              <a:rPr lang="zh-TW" altLang="en-US" sz="1900" b="0" i="0" dirty="0">
                <a:effectLst/>
                <a:latin typeface="Noto Sans TC"/>
              </a:rPr>
              <a:t>排放</a:t>
            </a:r>
            <a:r>
              <a:rPr lang="en-US" altLang="zh-TW" sz="1900" b="0" i="0" dirty="0">
                <a:effectLst/>
                <a:latin typeface="Noto Sans TC"/>
              </a:rPr>
              <a:t>)</a:t>
            </a:r>
            <a:br>
              <a:rPr lang="en-US" altLang="zh-TW" sz="1900" b="0" i="0" dirty="0">
                <a:effectLst/>
                <a:latin typeface="Noto Sans TC"/>
              </a:rPr>
            </a:br>
            <a:br>
              <a:rPr lang="en-US" altLang="zh-TW" sz="1900" b="0" i="0" dirty="0">
                <a:effectLst/>
                <a:latin typeface="Noto Sans TC"/>
              </a:rPr>
            </a:br>
            <a:r>
              <a:rPr lang="zh-TW" altLang="en-US" sz="1900" b="0" i="0" dirty="0">
                <a:effectLst/>
                <a:latin typeface="Noto Sans TC"/>
              </a:rPr>
              <a:t>二氧化碳 </a:t>
            </a:r>
            <a:r>
              <a:rPr lang="en-US" altLang="zh-TW" sz="1900" b="0" i="0" dirty="0">
                <a:effectLst/>
                <a:latin typeface="Noto Sans TC"/>
              </a:rPr>
              <a:t>(CO2) </a:t>
            </a:r>
            <a:r>
              <a:rPr lang="zh-TW" altLang="en-US" sz="1900" b="0" i="0" dirty="0">
                <a:effectLst/>
                <a:latin typeface="Noto Sans TC"/>
              </a:rPr>
              <a:t>排放量</a:t>
            </a:r>
            <a:br>
              <a:rPr lang="zh-TW" altLang="en-US" sz="1900" b="0" i="0" dirty="0">
                <a:effectLst/>
                <a:latin typeface="Noto Sans TC"/>
              </a:rPr>
            </a:br>
            <a:r>
              <a:rPr lang="en-US" altLang="zh-TW" sz="1900" b="0" i="0" dirty="0">
                <a:effectLst/>
                <a:latin typeface="Noto Sans TC"/>
              </a:rPr>
              <a:t>2014-2019</a:t>
            </a:r>
            <a:r>
              <a:rPr lang="zh-TW" altLang="en-US" sz="1900" b="0" i="0" dirty="0">
                <a:effectLst/>
                <a:latin typeface="Noto Sans TC"/>
              </a:rPr>
              <a:t>：已降低</a:t>
            </a:r>
            <a:r>
              <a:rPr lang="en-US" altLang="zh-TW" sz="1900" b="0" i="0" dirty="0">
                <a:effectLst/>
                <a:latin typeface="Noto Sans TC"/>
              </a:rPr>
              <a:t>16%</a:t>
            </a:r>
            <a:br>
              <a:rPr lang="en-US" altLang="zh-TW" sz="1900" b="0" i="0" dirty="0">
                <a:effectLst/>
                <a:latin typeface="Noto Sans TC"/>
              </a:rPr>
            </a:br>
            <a:r>
              <a:rPr lang="en-US" altLang="zh-TW" sz="1900" b="0" i="0" dirty="0">
                <a:effectLst/>
                <a:latin typeface="Noto Sans TC"/>
              </a:rPr>
              <a:t>2020-2024</a:t>
            </a:r>
            <a:r>
              <a:rPr lang="zh-TW" altLang="en-US" sz="1900" b="0" i="0" dirty="0">
                <a:effectLst/>
                <a:latin typeface="Noto Sans TC"/>
              </a:rPr>
              <a:t>：再降低</a:t>
            </a:r>
            <a:r>
              <a:rPr lang="en-US" altLang="zh-TW" sz="1900" b="0" i="0" dirty="0">
                <a:effectLst/>
                <a:latin typeface="Noto Sans TC"/>
              </a:rPr>
              <a:t>20%</a:t>
            </a:r>
          </a:p>
          <a:p>
            <a:r>
              <a:rPr lang="zh-TW" altLang="en-US" sz="1900" b="0" i="0" dirty="0">
                <a:effectLst/>
                <a:latin typeface="Noto Sans TC"/>
              </a:rPr>
              <a:t>太陽能發電廠影片連結</a:t>
            </a:r>
            <a:r>
              <a:rPr lang="en-US" altLang="zh-TW" sz="1900" b="0" i="0" dirty="0">
                <a:effectLst/>
                <a:latin typeface="Noto Sans TC"/>
              </a:rPr>
              <a:t>:https://www.youtube.com/watch?v=9XsstxdX1mY&amp;list=TLGGzfQv7RN65C0wNDA1MjAyMg&amp;t=2s&amp;ab_channel=EvertexFabrinology</a:t>
            </a:r>
          </a:p>
          <a:p>
            <a:endParaRPr lang="en-US" altLang="zh-TW" sz="1900" b="0" i="0" dirty="0">
              <a:effectLst/>
              <a:latin typeface="Noto Sans TC"/>
            </a:endParaRPr>
          </a:p>
          <a:p>
            <a:endParaRPr lang="zh-TW" altLang="en-US" sz="1900" dirty="0"/>
          </a:p>
        </p:txBody>
      </p:sp>
      <p:pic>
        <p:nvPicPr>
          <p:cNvPr id="5" name="圖片 4">
            <a:extLst>
              <a:ext uri="{FF2B5EF4-FFF2-40B4-BE49-F238E27FC236}">
                <a16:creationId xmlns:a16="http://schemas.microsoft.com/office/drawing/2014/main" id="{53C1C8AD-E038-5A51-BA97-B13E42A29D20}"/>
              </a:ext>
            </a:extLst>
          </p:cNvPr>
          <p:cNvPicPr>
            <a:picLocks noChangeAspect="1"/>
          </p:cNvPicPr>
          <p:nvPr/>
        </p:nvPicPr>
        <p:blipFill rotWithShape="1">
          <a:blip r:embed="rId3">
            <a:extLst>
              <a:ext uri="{28A0092B-C50C-407E-A947-70E740481C1C}">
                <a14:useLocalDpi xmlns:a14="http://schemas.microsoft.com/office/drawing/2010/main" val="0"/>
              </a:ext>
            </a:extLst>
          </a:blip>
          <a:srcRect l="18927" r="3574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35530908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208</TotalTime>
  <Words>2950</Words>
  <Application>Microsoft Office PowerPoint</Application>
  <PresentationFormat>寬螢幕</PresentationFormat>
  <Paragraphs>70</Paragraphs>
  <Slides>13</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13</vt:i4>
      </vt:variant>
    </vt:vector>
  </HeadingPairs>
  <TitlesOfParts>
    <vt:vector size="25" baseType="lpstr">
      <vt:lpstr>Arial, Helvetica, sans-serif</vt:lpstr>
      <vt:lpstr>inherit</vt:lpstr>
      <vt:lpstr>Noto Sans TC</vt:lpstr>
      <vt:lpstr>Microsoft JhengHei</vt:lpstr>
      <vt:lpstr>新細明體</vt:lpstr>
      <vt:lpstr>Arial</vt:lpstr>
      <vt:lpstr>Calibri</vt:lpstr>
      <vt:lpstr>Calibri Light</vt:lpstr>
      <vt:lpstr>Helvetica</vt:lpstr>
      <vt:lpstr>Prompt</vt:lpstr>
      <vt:lpstr>Roboto</vt:lpstr>
      <vt:lpstr>Office Theme</vt:lpstr>
      <vt:lpstr>永續資源  綠能</vt:lpstr>
      <vt:lpstr>動機: </vt:lpstr>
      <vt:lpstr>衣服有三寶——安全、性能、環保 https://e-info.org.tw/node/219053</vt:lpstr>
      <vt:lpstr>https://www.eversmile.com.tw/blogs/news</vt:lpstr>
      <vt:lpstr>生態工業園區https://e-info.org.tw/node/219053</vt:lpstr>
      <vt:lpstr>宏遠紡織生態工業園 http://www.everest.com.tw/_chinese/00_site/01_edit.aspx?MID=6&amp;SID=28&amp;TID=92 </vt:lpstr>
      <vt:lpstr>https://circular-taiwan.org/case/everesttextile/</vt:lpstr>
      <vt:lpstr>將回收寶特瓶製成紡織新原料 https://circular-taiwan.org/case/shinkongsyntheticfibers/</vt:lpstr>
      <vt:lpstr>製造部門低碳生產推廣計畫績優廠商成果發表 大統新創股分有限公司:大統一直致力於環保、綠能發展及善盡企業社會責任， 除了通過紡織業最嚴苛的bluesign® 及OEKO-TEX® STANDARD 100、ISO 9001、Higg Index認證外，更在2017年設立「統發綠能股份有限公司」，建置2.0 MW 工業屋頂型太陽能電廠，落實推動發展綠色能源政策。   https://www.evertex.tw/tw  </vt:lpstr>
      <vt:lpstr>低浴比染色機</vt:lpstr>
      <vt:lpstr>低浴比染色機介紹:https://www.automan.tw/magazine/magazineContent.aspx?id=5236</vt:lpstr>
      <vt:lpstr>PowerPoint 簡報</vt:lpstr>
      <vt:lpstr>https://www.evertex.tw/tw/sustainability/%E5%9C%8B%E9%9A%9B%E8%AA%8D%E8%AD%89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永續資源  綠能</dc:title>
  <dc:creator>凱文 林</dc:creator>
  <cp:lastModifiedBy>凱文 林</cp:lastModifiedBy>
  <cp:revision>1</cp:revision>
  <dcterms:created xsi:type="dcterms:W3CDTF">2022-05-02T13:23:47Z</dcterms:created>
  <dcterms:modified xsi:type="dcterms:W3CDTF">2022-05-04T11:01:21Z</dcterms:modified>
</cp:coreProperties>
</file>