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77" r:id="rId3"/>
    <p:sldId id="257" r:id="rId4"/>
    <p:sldId id="297" r:id="rId5"/>
    <p:sldId id="285" r:id="rId6"/>
    <p:sldId id="291" r:id="rId7"/>
    <p:sldId id="284" r:id="rId8"/>
    <p:sldId id="292" r:id="rId9"/>
    <p:sldId id="293" r:id="rId10"/>
    <p:sldId id="294" r:id="rId11"/>
    <p:sldId id="295" r:id="rId12"/>
    <p:sldId id="296" r:id="rId13"/>
    <p:sldId id="282" r:id="rId14"/>
    <p:sldId id="286" r:id="rId15"/>
    <p:sldId id="287" r:id="rId16"/>
    <p:sldId id="288" r:id="rId17"/>
    <p:sldId id="280" r:id="rId18"/>
    <p:sldId id="289" r:id="rId19"/>
    <p:sldId id="281" r:id="rId20"/>
    <p:sldId id="266" r:id="rId21"/>
    <p:sldId id="29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 Horler" initials="PH" lastIdx="2" clrIdx="0">
    <p:extLst>
      <p:ext uri="{19B8F6BF-5375-455C-9EA6-DF929625EA0E}">
        <p15:presenceInfo xmlns:p15="http://schemas.microsoft.com/office/powerpoint/2012/main" userId="S-1-5-21-2882848474-1198803448-1333892112-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967" autoAdjust="0"/>
  </p:normalViewPr>
  <p:slideViewPr>
    <p:cSldViewPr snapToGrid="0">
      <p:cViewPr varScale="1">
        <p:scale>
          <a:sx n="62" d="100"/>
          <a:sy n="62" d="100"/>
        </p:scale>
        <p:origin x="78" y="6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CB5CB-651E-4E82-9AA3-1912CC806A9F}" type="datetimeFigureOut">
              <a:rPr lang="en-CA" smtClean="0"/>
              <a:t>2018-06-24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9AB9A-5B0E-498F-B3EF-77369BC367E8}" type="slidenum">
              <a:rPr lang="en-CA" smtClean="0"/>
              <a:t>‹#›</a:t>
            </a:fld>
            <a:endParaRPr lang="en-CA"/>
          </a:p>
        </p:txBody>
      </p:sp>
    </p:spTree>
    <p:extLst>
      <p:ext uri="{BB962C8B-B14F-4D97-AF65-F5344CB8AC3E}">
        <p14:creationId xmlns:p14="http://schemas.microsoft.com/office/powerpoint/2010/main" val="52649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PAT: </a:t>
            </a:r>
            <a:r>
              <a:rPr lang="en-CA" b="0" dirty="0"/>
              <a:t>Hello there, my name is Pat, and this is Curtis, Evan, and Devan. We here to present our website, BiFrost Games.</a:t>
            </a:r>
            <a:endParaRPr lang="en-CA" b="1" dirty="0"/>
          </a:p>
        </p:txBody>
      </p:sp>
      <p:sp>
        <p:nvSpPr>
          <p:cNvPr id="4" name="Slide Number Placeholder 3"/>
          <p:cNvSpPr>
            <a:spLocks noGrp="1"/>
          </p:cNvSpPr>
          <p:nvPr>
            <p:ph type="sldNum" sz="quarter" idx="10"/>
          </p:nvPr>
        </p:nvSpPr>
        <p:spPr/>
        <p:txBody>
          <a:bodyPr/>
          <a:lstStyle/>
          <a:p>
            <a:fld id="{B969AB9A-5B0E-498F-B3EF-77369BC367E8}" type="slidenum">
              <a:rPr lang="en-CA" smtClean="0"/>
              <a:t>1</a:t>
            </a:fld>
            <a:endParaRPr lang="en-CA"/>
          </a:p>
        </p:txBody>
      </p:sp>
    </p:spTree>
    <p:extLst>
      <p:ext uri="{BB962C8B-B14F-4D97-AF65-F5344CB8AC3E}">
        <p14:creationId xmlns:p14="http://schemas.microsoft.com/office/powerpoint/2010/main" val="1519697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EVAN: </a:t>
            </a:r>
            <a:r>
              <a:rPr lang="en-CA" sz="1200" kern="1200" dirty="0">
                <a:solidFill>
                  <a:schemeClr val="tx1"/>
                </a:solidFill>
                <a:effectLst/>
                <a:latin typeface="+mn-lt"/>
                <a:ea typeface="+mn-ea"/>
                <a:cs typeface="+mn-cs"/>
              </a:rPr>
              <a:t>This is a function used on our login page. It is setup to take a URL to direct to, a message to print to the screen, and a value of time, in milliseconds, to wait before redirecting. Different conditions are programmed to call this function with different values. For instance, if a user just created an account, they already have an automatic confirmation and redirection to the login page, so we don't want them delayed for a second time.</a:t>
            </a:r>
          </a:p>
        </p:txBody>
      </p:sp>
      <p:sp>
        <p:nvSpPr>
          <p:cNvPr id="4" name="Slide Number Placeholder 3"/>
          <p:cNvSpPr>
            <a:spLocks noGrp="1"/>
          </p:cNvSpPr>
          <p:nvPr>
            <p:ph type="sldNum" sz="quarter" idx="10"/>
          </p:nvPr>
        </p:nvSpPr>
        <p:spPr/>
        <p:txBody>
          <a:bodyPr/>
          <a:lstStyle/>
          <a:p>
            <a:fld id="{B969AB9A-5B0E-498F-B3EF-77369BC367E8}" type="slidenum">
              <a:rPr lang="en-CA" smtClean="0"/>
              <a:t>10</a:t>
            </a:fld>
            <a:endParaRPr lang="en-CA"/>
          </a:p>
        </p:txBody>
      </p:sp>
    </p:spTree>
    <p:extLst>
      <p:ext uri="{BB962C8B-B14F-4D97-AF65-F5344CB8AC3E}">
        <p14:creationId xmlns:p14="http://schemas.microsoft.com/office/powerpoint/2010/main" val="717408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kern="1200" dirty="0">
                <a:solidFill>
                  <a:schemeClr val="tx1"/>
                </a:solidFill>
                <a:effectLst/>
                <a:latin typeface="+mn-lt"/>
                <a:ea typeface="+mn-ea"/>
                <a:cs typeface="+mn-cs"/>
              </a:rPr>
              <a:t>DEVAN</a:t>
            </a:r>
            <a:r>
              <a:rPr lang="en-CA" sz="1200" kern="1200" dirty="0">
                <a:solidFill>
                  <a:schemeClr val="tx1"/>
                </a:solidFill>
                <a:effectLst/>
                <a:latin typeface="+mn-lt"/>
                <a:ea typeface="+mn-ea"/>
                <a:cs typeface="+mn-cs"/>
              </a:rPr>
              <a:t>: I’m proud of this code because the checkout is actually only 1 “page” but it acts like 3! Using </a:t>
            </a:r>
            <a:r>
              <a:rPr lang="en-CA" sz="1200" kern="1200" dirty="0" err="1">
                <a:solidFill>
                  <a:schemeClr val="tx1"/>
                </a:solidFill>
                <a:effectLst/>
                <a:latin typeface="+mn-lt"/>
                <a:ea typeface="+mn-ea"/>
                <a:cs typeface="+mn-cs"/>
              </a:rPr>
              <a:t>pagenum</a:t>
            </a:r>
            <a:r>
              <a:rPr lang="en-CA" sz="1200" kern="1200" dirty="0">
                <a:solidFill>
                  <a:schemeClr val="tx1"/>
                </a:solidFill>
                <a:effectLst/>
                <a:latin typeface="+mn-lt"/>
                <a:ea typeface="+mn-ea"/>
                <a:cs typeface="+mn-cs"/>
              </a:rPr>
              <a:t> which is set to 1 at first, the if statement checks to see what number it is, since it starts at 1 it will display the first page. When you click submit on the first page, </a:t>
            </a:r>
            <a:r>
              <a:rPr lang="en-CA" sz="1200" kern="1200" dirty="0" err="1">
                <a:solidFill>
                  <a:schemeClr val="tx1"/>
                </a:solidFill>
                <a:effectLst/>
                <a:latin typeface="+mn-lt"/>
                <a:ea typeface="+mn-ea"/>
                <a:cs typeface="+mn-cs"/>
              </a:rPr>
              <a:t>pagenum</a:t>
            </a:r>
            <a:r>
              <a:rPr lang="en-CA" sz="1200" kern="1200" dirty="0">
                <a:solidFill>
                  <a:schemeClr val="tx1"/>
                </a:solidFill>
                <a:effectLst/>
                <a:latin typeface="+mn-lt"/>
                <a:ea typeface="+mn-ea"/>
                <a:cs typeface="+mn-cs"/>
              </a:rPr>
              <a:t> becomes set to 2 and the page refreshes, the if statement then goes to the elseif checking to see if </a:t>
            </a:r>
            <a:r>
              <a:rPr lang="en-CA" sz="1200" kern="1200" dirty="0" err="1">
                <a:solidFill>
                  <a:schemeClr val="tx1"/>
                </a:solidFill>
                <a:effectLst/>
                <a:latin typeface="+mn-lt"/>
                <a:ea typeface="+mn-ea"/>
                <a:cs typeface="+mn-cs"/>
              </a:rPr>
              <a:t>pagenum</a:t>
            </a:r>
            <a:r>
              <a:rPr lang="en-CA" sz="1200" kern="1200" dirty="0">
                <a:solidFill>
                  <a:schemeClr val="tx1"/>
                </a:solidFill>
                <a:effectLst/>
                <a:latin typeface="+mn-lt"/>
                <a:ea typeface="+mn-ea"/>
                <a:cs typeface="+mn-cs"/>
              </a:rPr>
              <a:t> is 2 which it is, it then displays page 2. After you pay with stripe </a:t>
            </a:r>
            <a:r>
              <a:rPr lang="en-CA" sz="1200" kern="1200" dirty="0" err="1">
                <a:solidFill>
                  <a:schemeClr val="tx1"/>
                </a:solidFill>
                <a:effectLst/>
                <a:latin typeface="+mn-lt"/>
                <a:ea typeface="+mn-ea"/>
                <a:cs typeface="+mn-cs"/>
              </a:rPr>
              <a:t>pagenum</a:t>
            </a:r>
            <a:r>
              <a:rPr lang="en-CA" sz="1200" kern="1200" dirty="0">
                <a:solidFill>
                  <a:schemeClr val="tx1"/>
                </a:solidFill>
                <a:effectLst/>
                <a:latin typeface="+mn-lt"/>
                <a:ea typeface="+mn-ea"/>
                <a:cs typeface="+mn-cs"/>
              </a:rPr>
              <a:t> is set to 3 which means the else statement at the end comes into effect showing the confirmation page.</a:t>
            </a:r>
          </a:p>
        </p:txBody>
      </p:sp>
      <p:sp>
        <p:nvSpPr>
          <p:cNvPr id="4" name="Slide Number Placeholder 3"/>
          <p:cNvSpPr>
            <a:spLocks noGrp="1"/>
          </p:cNvSpPr>
          <p:nvPr>
            <p:ph type="sldNum" sz="quarter" idx="10"/>
          </p:nvPr>
        </p:nvSpPr>
        <p:spPr/>
        <p:txBody>
          <a:bodyPr/>
          <a:lstStyle/>
          <a:p>
            <a:fld id="{B969AB9A-5B0E-498F-B3EF-77369BC367E8}" type="slidenum">
              <a:rPr lang="en-CA" smtClean="0"/>
              <a:t>11</a:t>
            </a:fld>
            <a:endParaRPr lang="en-CA"/>
          </a:p>
        </p:txBody>
      </p:sp>
    </p:spTree>
    <p:extLst>
      <p:ext uri="{BB962C8B-B14F-4D97-AF65-F5344CB8AC3E}">
        <p14:creationId xmlns:p14="http://schemas.microsoft.com/office/powerpoint/2010/main" val="2153565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PAT</a:t>
            </a:r>
            <a:r>
              <a:rPr lang="en-CA" dirty="0"/>
              <a:t>: This function is for the terms of service/privacy policy, which we decided to put into the side navigation for a cleaner look. If accessed via the signup page, the agree function will auto click the TOS checkbox for users. The agree function also updates the policy attribute on the back-end using ajax.</a:t>
            </a:r>
          </a:p>
          <a:p>
            <a:endParaRPr lang="en-CA" dirty="0"/>
          </a:p>
          <a:p>
            <a:r>
              <a:rPr lang="en-CA" b="1" dirty="0"/>
              <a:t>CURTIS: </a:t>
            </a:r>
            <a:r>
              <a:rPr lang="en-CA" b="0" dirty="0"/>
              <a:t>I ajax on YOUR back-end!</a:t>
            </a:r>
            <a:endParaRPr lang="en-CA" b="1" dirty="0"/>
          </a:p>
        </p:txBody>
      </p:sp>
      <p:sp>
        <p:nvSpPr>
          <p:cNvPr id="4" name="Slide Number Placeholder 3"/>
          <p:cNvSpPr>
            <a:spLocks noGrp="1"/>
          </p:cNvSpPr>
          <p:nvPr>
            <p:ph type="sldNum" sz="quarter" idx="10"/>
          </p:nvPr>
        </p:nvSpPr>
        <p:spPr/>
        <p:txBody>
          <a:bodyPr/>
          <a:lstStyle/>
          <a:p>
            <a:fld id="{B969AB9A-5B0E-498F-B3EF-77369BC367E8}" type="slidenum">
              <a:rPr lang="en-CA" smtClean="0"/>
              <a:t>12</a:t>
            </a:fld>
            <a:endParaRPr lang="en-CA"/>
          </a:p>
        </p:txBody>
      </p:sp>
    </p:spTree>
    <p:extLst>
      <p:ext uri="{BB962C8B-B14F-4D97-AF65-F5344CB8AC3E}">
        <p14:creationId xmlns:p14="http://schemas.microsoft.com/office/powerpoint/2010/main" val="3696506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DEVAN: </a:t>
            </a:r>
            <a:endParaRPr lang="en-CA" dirty="0"/>
          </a:p>
        </p:txBody>
      </p:sp>
      <p:sp>
        <p:nvSpPr>
          <p:cNvPr id="4" name="Slide Number Placeholder 3"/>
          <p:cNvSpPr>
            <a:spLocks noGrp="1"/>
          </p:cNvSpPr>
          <p:nvPr>
            <p:ph type="sldNum" sz="quarter" idx="10"/>
          </p:nvPr>
        </p:nvSpPr>
        <p:spPr/>
        <p:txBody>
          <a:bodyPr/>
          <a:lstStyle/>
          <a:p>
            <a:fld id="{B969AB9A-5B0E-498F-B3EF-77369BC367E8}" type="slidenum">
              <a:rPr lang="en-CA" smtClean="0"/>
              <a:t>13</a:t>
            </a:fld>
            <a:endParaRPr lang="en-CA"/>
          </a:p>
        </p:txBody>
      </p:sp>
    </p:spTree>
    <p:extLst>
      <p:ext uri="{BB962C8B-B14F-4D97-AF65-F5344CB8AC3E}">
        <p14:creationId xmlns:p14="http://schemas.microsoft.com/office/powerpoint/2010/main" val="286553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DEVAN: </a:t>
            </a:r>
            <a:endParaRPr lang="en-CA" dirty="0"/>
          </a:p>
        </p:txBody>
      </p:sp>
      <p:sp>
        <p:nvSpPr>
          <p:cNvPr id="4" name="Slide Number Placeholder 3"/>
          <p:cNvSpPr>
            <a:spLocks noGrp="1"/>
          </p:cNvSpPr>
          <p:nvPr>
            <p:ph type="sldNum" sz="quarter" idx="10"/>
          </p:nvPr>
        </p:nvSpPr>
        <p:spPr/>
        <p:txBody>
          <a:bodyPr/>
          <a:lstStyle/>
          <a:p>
            <a:fld id="{B969AB9A-5B0E-498F-B3EF-77369BC367E8}" type="slidenum">
              <a:rPr lang="en-CA" smtClean="0"/>
              <a:t>14</a:t>
            </a:fld>
            <a:endParaRPr lang="en-CA"/>
          </a:p>
        </p:txBody>
      </p:sp>
    </p:spTree>
    <p:extLst>
      <p:ext uri="{BB962C8B-B14F-4D97-AF65-F5344CB8AC3E}">
        <p14:creationId xmlns:p14="http://schemas.microsoft.com/office/powerpoint/2010/main" val="2230580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DEVAN: </a:t>
            </a:r>
            <a:endParaRPr lang="en-CA" dirty="0"/>
          </a:p>
        </p:txBody>
      </p:sp>
      <p:sp>
        <p:nvSpPr>
          <p:cNvPr id="4" name="Slide Number Placeholder 3"/>
          <p:cNvSpPr>
            <a:spLocks noGrp="1"/>
          </p:cNvSpPr>
          <p:nvPr>
            <p:ph type="sldNum" sz="quarter" idx="10"/>
          </p:nvPr>
        </p:nvSpPr>
        <p:spPr/>
        <p:txBody>
          <a:bodyPr/>
          <a:lstStyle/>
          <a:p>
            <a:fld id="{B969AB9A-5B0E-498F-B3EF-77369BC367E8}" type="slidenum">
              <a:rPr lang="en-CA" smtClean="0"/>
              <a:t>15</a:t>
            </a:fld>
            <a:endParaRPr lang="en-CA"/>
          </a:p>
        </p:txBody>
      </p:sp>
    </p:spTree>
    <p:extLst>
      <p:ext uri="{BB962C8B-B14F-4D97-AF65-F5344CB8AC3E}">
        <p14:creationId xmlns:p14="http://schemas.microsoft.com/office/powerpoint/2010/main" val="3230294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DEVAN: </a:t>
            </a:r>
            <a:endParaRPr lang="en-CA" dirty="0"/>
          </a:p>
        </p:txBody>
      </p:sp>
      <p:sp>
        <p:nvSpPr>
          <p:cNvPr id="4" name="Slide Number Placeholder 3"/>
          <p:cNvSpPr>
            <a:spLocks noGrp="1"/>
          </p:cNvSpPr>
          <p:nvPr>
            <p:ph type="sldNum" sz="quarter" idx="10"/>
          </p:nvPr>
        </p:nvSpPr>
        <p:spPr/>
        <p:txBody>
          <a:bodyPr/>
          <a:lstStyle/>
          <a:p>
            <a:fld id="{B969AB9A-5B0E-498F-B3EF-77369BC367E8}" type="slidenum">
              <a:rPr lang="en-CA" smtClean="0"/>
              <a:t>16</a:t>
            </a:fld>
            <a:endParaRPr lang="en-CA"/>
          </a:p>
        </p:txBody>
      </p:sp>
    </p:spTree>
    <p:extLst>
      <p:ext uri="{BB962C8B-B14F-4D97-AF65-F5344CB8AC3E}">
        <p14:creationId xmlns:p14="http://schemas.microsoft.com/office/powerpoint/2010/main" val="3043195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DEVAN: </a:t>
            </a:r>
          </a:p>
        </p:txBody>
      </p:sp>
      <p:sp>
        <p:nvSpPr>
          <p:cNvPr id="4" name="Slide Number Placeholder 3"/>
          <p:cNvSpPr>
            <a:spLocks noGrp="1"/>
          </p:cNvSpPr>
          <p:nvPr>
            <p:ph type="sldNum" sz="quarter" idx="10"/>
          </p:nvPr>
        </p:nvSpPr>
        <p:spPr/>
        <p:txBody>
          <a:bodyPr/>
          <a:lstStyle/>
          <a:p>
            <a:fld id="{B969AB9A-5B0E-498F-B3EF-77369BC367E8}" type="slidenum">
              <a:rPr lang="en-CA" smtClean="0"/>
              <a:t>17</a:t>
            </a:fld>
            <a:endParaRPr lang="en-CA"/>
          </a:p>
        </p:txBody>
      </p:sp>
    </p:spTree>
    <p:extLst>
      <p:ext uri="{BB962C8B-B14F-4D97-AF65-F5344CB8AC3E}">
        <p14:creationId xmlns:p14="http://schemas.microsoft.com/office/powerpoint/2010/main" val="4182901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DEVAN: </a:t>
            </a:r>
            <a:endParaRPr lang="en-CA" dirty="0"/>
          </a:p>
        </p:txBody>
      </p:sp>
      <p:sp>
        <p:nvSpPr>
          <p:cNvPr id="4" name="Slide Number Placeholder 3"/>
          <p:cNvSpPr>
            <a:spLocks noGrp="1"/>
          </p:cNvSpPr>
          <p:nvPr>
            <p:ph type="sldNum" sz="quarter" idx="10"/>
          </p:nvPr>
        </p:nvSpPr>
        <p:spPr/>
        <p:txBody>
          <a:bodyPr/>
          <a:lstStyle/>
          <a:p>
            <a:fld id="{B969AB9A-5B0E-498F-B3EF-77369BC367E8}" type="slidenum">
              <a:rPr lang="en-CA" smtClean="0"/>
              <a:t>18</a:t>
            </a:fld>
            <a:endParaRPr lang="en-CA"/>
          </a:p>
        </p:txBody>
      </p:sp>
    </p:spTree>
    <p:extLst>
      <p:ext uri="{BB962C8B-B14F-4D97-AF65-F5344CB8AC3E}">
        <p14:creationId xmlns:p14="http://schemas.microsoft.com/office/powerpoint/2010/main" val="2165139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DEVAN: </a:t>
            </a:r>
          </a:p>
        </p:txBody>
      </p:sp>
      <p:sp>
        <p:nvSpPr>
          <p:cNvPr id="4" name="Slide Number Placeholder 3"/>
          <p:cNvSpPr>
            <a:spLocks noGrp="1"/>
          </p:cNvSpPr>
          <p:nvPr>
            <p:ph type="sldNum" sz="quarter" idx="10"/>
          </p:nvPr>
        </p:nvSpPr>
        <p:spPr/>
        <p:txBody>
          <a:bodyPr/>
          <a:lstStyle/>
          <a:p>
            <a:fld id="{B969AB9A-5B0E-498F-B3EF-77369BC367E8}" type="slidenum">
              <a:rPr lang="en-CA" smtClean="0"/>
              <a:t>19</a:t>
            </a:fld>
            <a:endParaRPr lang="en-CA"/>
          </a:p>
        </p:txBody>
      </p:sp>
    </p:spTree>
    <p:extLst>
      <p:ext uri="{BB962C8B-B14F-4D97-AF65-F5344CB8AC3E}">
        <p14:creationId xmlns:p14="http://schemas.microsoft.com/office/powerpoint/2010/main" val="113396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PAT: </a:t>
            </a:r>
            <a:r>
              <a:rPr lang="en-CA" b="0" dirty="0"/>
              <a:t>In just a moment we will break down the Project Overview, Demo our website’s functionality, present and explain some code segments, list some challenges we faces and how we solved them, the skills we picked up on the way, and some things we would do differently in the future.</a:t>
            </a:r>
            <a:endParaRPr lang="en-CA" b="1" dirty="0"/>
          </a:p>
        </p:txBody>
      </p:sp>
      <p:sp>
        <p:nvSpPr>
          <p:cNvPr id="4" name="Slide Number Placeholder 3"/>
          <p:cNvSpPr>
            <a:spLocks noGrp="1"/>
          </p:cNvSpPr>
          <p:nvPr>
            <p:ph type="sldNum" sz="quarter" idx="10"/>
          </p:nvPr>
        </p:nvSpPr>
        <p:spPr/>
        <p:txBody>
          <a:bodyPr/>
          <a:lstStyle/>
          <a:p>
            <a:fld id="{B969AB9A-5B0E-498F-B3EF-77369BC367E8}" type="slidenum">
              <a:rPr lang="en-CA" smtClean="0"/>
              <a:t>2</a:t>
            </a:fld>
            <a:endParaRPr lang="en-CA"/>
          </a:p>
        </p:txBody>
      </p:sp>
    </p:spTree>
    <p:extLst>
      <p:ext uri="{BB962C8B-B14F-4D97-AF65-F5344CB8AC3E}">
        <p14:creationId xmlns:p14="http://schemas.microsoft.com/office/powerpoint/2010/main" val="3884147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PAT: </a:t>
            </a:r>
            <a:r>
              <a:rPr lang="en-CA" b="0" dirty="0"/>
              <a:t>To recall, BiFrost Games, is a fully functional video game retail website with a working products list, cart, payment system, and owner account privileges. With a clean and consistent feel and theme, this website has over 2,500 lines of code, some of which we presented earlier. There has been a few issues and challenges along the way, but I know we’ve also grown as developers because of it.</a:t>
            </a:r>
            <a:endParaRPr lang="en-CA" b="1" dirty="0"/>
          </a:p>
        </p:txBody>
      </p:sp>
      <p:sp>
        <p:nvSpPr>
          <p:cNvPr id="4" name="Slide Number Placeholder 3"/>
          <p:cNvSpPr>
            <a:spLocks noGrp="1"/>
          </p:cNvSpPr>
          <p:nvPr>
            <p:ph type="sldNum" sz="quarter" idx="10"/>
          </p:nvPr>
        </p:nvSpPr>
        <p:spPr/>
        <p:txBody>
          <a:bodyPr/>
          <a:lstStyle/>
          <a:p>
            <a:fld id="{B969AB9A-5B0E-498F-B3EF-77369BC367E8}" type="slidenum">
              <a:rPr lang="en-CA" smtClean="0"/>
              <a:t>20</a:t>
            </a:fld>
            <a:endParaRPr lang="en-CA"/>
          </a:p>
        </p:txBody>
      </p:sp>
    </p:spTree>
    <p:extLst>
      <p:ext uri="{BB962C8B-B14F-4D97-AF65-F5344CB8AC3E}">
        <p14:creationId xmlns:p14="http://schemas.microsoft.com/office/powerpoint/2010/main" val="1042829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PAT: </a:t>
            </a:r>
            <a:r>
              <a:rPr lang="en-CA" b="0" dirty="0"/>
              <a:t>Are there any questions?</a:t>
            </a:r>
            <a:endParaRPr lang="en-CA" b="1" dirty="0"/>
          </a:p>
        </p:txBody>
      </p:sp>
      <p:sp>
        <p:nvSpPr>
          <p:cNvPr id="4" name="Slide Number Placeholder 3"/>
          <p:cNvSpPr>
            <a:spLocks noGrp="1"/>
          </p:cNvSpPr>
          <p:nvPr>
            <p:ph type="sldNum" sz="quarter" idx="10"/>
          </p:nvPr>
        </p:nvSpPr>
        <p:spPr/>
        <p:txBody>
          <a:bodyPr/>
          <a:lstStyle/>
          <a:p>
            <a:fld id="{B969AB9A-5B0E-498F-B3EF-77369BC367E8}" type="slidenum">
              <a:rPr lang="en-CA" smtClean="0"/>
              <a:t>21</a:t>
            </a:fld>
            <a:endParaRPr lang="en-CA"/>
          </a:p>
        </p:txBody>
      </p:sp>
    </p:spTree>
    <p:extLst>
      <p:ext uri="{BB962C8B-B14F-4D97-AF65-F5344CB8AC3E}">
        <p14:creationId xmlns:p14="http://schemas.microsoft.com/office/powerpoint/2010/main" val="2228960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PAT: </a:t>
            </a:r>
            <a:r>
              <a:rPr lang="en-CA" b="0" i="1" dirty="0"/>
              <a:t>-read what’s on screen dummy-</a:t>
            </a:r>
            <a:endParaRPr lang="en-CA" b="1" dirty="0"/>
          </a:p>
        </p:txBody>
      </p:sp>
      <p:sp>
        <p:nvSpPr>
          <p:cNvPr id="4" name="Slide Number Placeholder 3"/>
          <p:cNvSpPr>
            <a:spLocks noGrp="1"/>
          </p:cNvSpPr>
          <p:nvPr>
            <p:ph type="sldNum" sz="quarter" idx="10"/>
          </p:nvPr>
        </p:nvSpPr>
        <p:spPr/>
        <p:txBody>
          <a:bodyPr/>
          <a:lstStyle/>
          <a:p>
            <a:fld id="{B969AB9A-5B0E-498F-B3EF-77369BC367E8}" type="slidenum">
              <a:rPr lang="en-CA" smtClean="0"/>
              <a:t>3</a:t>
            </a:fld>
            <a:endParaRPr lang="en-CA"/>
          </a:p>
        </p:txBody>
      </p:sp>
    </p:spTree>
    <p:extLst>
      <p:ext uri="{BB962C8B-B14F-4D97-AF65-F5344CB8AC3E}">
        <p14:creationId xmlns:p14="http://schemas.microsoft.com/office/powerpoint/2010/main" val="256182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EVAN:</a:t>
            </a:r>
          </a:p>
        </p:txBody>
      </p:sp>
      <p:sp>
        <p:nvSpPr>
          <p:cNvPr id="4" name="Slide Number Placeholder 3"/>
          <p:cNvSpPr>
            <a:spLocks noGrp="1"/>
          </p:cNvSpPr>
          <p:nvPr>
            <p:ph type="sldNum" sz="quarter" idx="10"/>
          </p:nvPr>
        </p:nvSpPr>
        <p:spPr/>
        <p:txBody>
          <a:bodyPr/>
          <a:lstStyle/>
          <a:p>
            <a:fld id="{B969AB9A-5B0E-498F-B3EF-77369BC367E8}" type="slidenum">
              <a:rPr lang="en-CA" smtClean="0"/>
              <a:t>4</a:t>
            </a:fld>
            <a:endParaRPr lang="en-CA"/>
          </a:p>
        </p:txBody>
      </p:sp>
    </p:spTree>
    <p:extLst>
      <p:ext uri="{BB962C8B-B14F-4D97-AF65-F5344CB8AC3E}">
        <p14:creationId xmlns:p14="http://schemas.microsoft.com/office/powerpoint/2010/main" val="976737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CURTIS</a:t>
            </a:r>
            <a:r>
              <a:rPr lang="en-CA" dirty="0"/>
              <a:t>: This php generates a YouTube player if a video id is inserted into the DB.  The video id is retrieved from the database and is inserted into the iframe.</a:t>
            </a:r>
          </a:p>
        </p:txBody>
      </p:sp>
      <p:sp>
        <p:nvSpPr>
          <p:cNvPr id="4" name="Slide Number Placeholder 3"/>
          <p:cNvSpPr>
            <a:spLocks noGrp="1"/>
          </p:cNvSpPr>
          <p:nvPr>
            <p:ph type="sldNum" sz="quarter" idx="10"/>
          </p:nvPr>
        </p:nvSpPr>
        <p:spPr/>
        <p:txBody>
          <a:bodyPr/>
          <a:lstStyle/>
          <a:p>
            <a:fld id="{B969AB9A-5B0E-498F-B3EF-77369BC367E8}" type="slidenum">
              <a:rPr lang="en-CA" smtClean="0"/>
              <a:t>5</a:t>
            </a:fld>
            <a:endParaRPr lang="en-CA"/>
          </a:p>
        </p:txBody>
      </p:sp>
    </p:spTree>
    <p:extLst>
      <p:ext uri="{BB962C8B-B14F-4D97-AF65-F5344CB8AC3E}">
        <p14:creationId xmlns:p14="http://schemas.microsoft.com/office/powerpoint/2010/main" val="380984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CURTIS</a:t>
            </a:r>
            <a:r>
              <a:rPr lang="en-CA" dirty="0"/>
              <a:t>: </a:t>
            </a:r>
            <a:r>
              <a:rPr lang="en-CA" sz="1200" kern="1200" dirty="0">
                <a:solidFill>
                  <a:schemeClr val="tx1"/>
                </a:solidFill>
                <a:effectLst/>
                <a:latin typeface="+mn-lt"/>
                <a:ea typeface="+mn-ea"/>
                <a:cs typeface="+mn-cs"/>
              </a:rPr>
              <a:t>Using dynamic naming with php variables for fields that need to be change made it easy to keep track of and pass variables.  Input buttons for quantity call to a JavaScript function as seen below.  It passes the game Id and price to the function.</a:t>
            </a:r>
          </a:p>
          <a:p>
            <a:endParaRPr lang="en-CA" dirty="0"/>
          </a:p>
        </p:txBody>
      </p:sp>
      <p:sp>
        <p:nvSpPr>
          <p:cNvPr id="4" name="Slide Number Placeholder 3"/>
          <p:cNvSpPr>
            <a:spLocks noGrp="1"/>
          </p:cNvSpPr>
          <p:nvPr>
            <p:ph type="sldNum" sz="quarter" idx="10"/>
          </p:nvPr>
        </p:nvSpPr>
        <p:spPr/>
        <p:txBody>
          <a:bodyPr/>
          <a:lstStyle/>
          <a:p>
            <a:fld id="{B969AB9A-5B0E-498F-B3EF-77369BC367E8}" type="slidenum">
              <a:rPr lang="en-CA" smtClean="0"/>
              <a:t>6</a:t>
            </a:fld>
            <a:endParaRPr lang="en-CA"/>
          </a:p>
        </p:txBody>
      </p:sp>
    </p:spTree>
    <p:extLst>
      <p:ext uri="{BB962C8B-B14F-4D97-AF65-F5344CB8AC3E}">
        <p14:creationId xmlns:p14="http://schemas.microsoft.com/office/powerpoint/2010/main" val="2860341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CURTIS</a:t>
            </a:r>
            <a:r>
              <a:rPr lang="en-CA" dirty="0"/>
              <a:t>: This function uses the game ID and DOM elements to retrieve the current quantity, then it increments the quantity. The price for that item is updated and then a </a:t>
            </a:r>
            <a:r>
              <a:rPr lang="en-CA" dirty="0" err="1"/>
              <a:t>calcTotal</a:t>
            </a:r>
            <a:r>
              <a:rPr lang="en-CA" dirty="0"/>
              <a:t>() function is called to loop through and add item prices to update the total price. Finally, an ajax function is called that runs a server sided script to update the database.</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969AB9A-5B0E-498F-B3EF-77369BC367E8}" type="slidenum">
              <a:rPr lang="en-CA" smtClean="0"/>
              <a:t>7</a:t>
            </a:fld>
            <a:endParaRPr lang="en-CA"/>
          </a:p>
        </p:txBody>
      </p:sp>
    </p:spTree>
    <p:extLst>
      <p:ext uri="{BB962C8B-B14F-4D97-AF65-F5344CB8AC3E}">
        <p14:creationId xmlns:p14="http://schemas.microsoft.com/office/powerpoint/2010/main" val="2733851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CURTIS:</a:t>
            </a:r>
            <a:r>
              <a:rPr lang="en-CA" dirty="0"/>
              <a:t> This function loops through the carts price elements and adds them up to get the total to be updated on the page and passed to a hidden input for POST to cart.</a:t>
            </a:r>
          </a:p>
        </p:txBody>
      </p:sp>
      <p:sp>
        <p:nvSpPr>
          <p:cNvPr id="4" name="Slide Number Placeholder 3"/>
          <p:cNvSpPr>
            <a:spLocks noGrp="1"/>
          </p:cNvSpPr>
          <p:nvPr>
            <p:ph type="sldNum" sz="quarter" idx="10"/>
          </p:nvPr>
        </p:nvSpPr>
        <p:spPr/>
        <p:txBody>
          <a:bodyPr/>
          <a:lstStyle/>
          <a:p>
            <a:fld id="{B969AB9A-5B0E-498F-B3EF-77369BC367E8}" type="slidenum">
              <a:rPr lang="en-CA" smtClean="0"/>
              <a:t>8</a:t>
            </a:fld>
            <a:endParaRPr lang="en-CA"/>
          </a:p>
        </p:txBody>
      </p:sp>
    </p:spTree>
    <p:extLst>
      <p:ext uri="{BB962C8B-B14F-4D97-AF65-F5344CB8AC3E}">
        <p14:creationId xmlns:p14="http://schemas.microsoft.com/office/powerpoint/2010/main" val="925160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1" dirty="0"/>
              <a:t>CURTIS: </a:t>
            </a:r>
            <a:r>
              <a:rPr lang="en-CA" sz="1200" kern="1200" dirty="0">
                <a:solidFill>
                  <a:schemeClr val="tx1"/>
                </a:solidFill>
                <a:effectLst/>
                <a:latin typeface="+mn-lt"/>
                <a:ea typeface="+mn-ea"/>
                <a:cs typeface="+mn-cs"/>
              </a:rPr>
              <a:t>This is the server sided script that is called by the ajax function.  This is updating the quantity dynamically in the database without reloading the users page.</a:t>
            </a:r>
          </a:p>
        </p:txBody>
      </p:sp>
      <p:sp>
        <p:nvSpPr>
          <p:cNvPr id="4" name="Slide Number Placeholder 3"/>
          <p:cNvSpPr>
            <a:spLocks noGrp="1"/>
          </p:cNvSpPr>
          <p:nvPr>
            <p:ph type="sldNum" sz="quarter" idx="10"/>
          </p:nvPr>
        </p:nvSpPr>
        <p:spPr/>
        <p:txBody>
          <a:bodyPr/>
          <a:lstStyle/>
          <a:p>
            <a:fld id="{B969AB9A-5B0E-498F-B3EF-77369BC367E8}" type="slidenum">
              <a:rPr lang="en-CA" smtClean="0"/>
              <a:t>9</a:t>
            </a:fld>
            <a:endParaRPr lang="en-CA"/>
          </a:p>
        </p:txBody>
      </p:sp>
    </p:spTree>
    <p:extLst>
      <p:ext uri="{BB962C8B-B14F-4D97-AF65-F5344CB8AC3E}">
        <p14:creationId xmlns:p14="http://schemas.microsoft.com/office/powerpoint/2010/main" val="245208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6/24/2018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584325"/>
            <a:ext cx="8791575" cy="2387600"/>
          </a:xfrm>
        </p:spPr>
        <p:txBody>
          <a:bodyPr>
            <a:normAutofit/>
          </a:bodyPr>
          <a:lstStyle/>
          <a:p>
            <a:pPr algn="ctr"/>
            <a:r>
              <a:rPr lang="en-US" sz="8800" dirty="0"/>
              <a:t>BiFrost Games</a:t>
            </a:r>
          </a:p>
        </p:txBody>
      </p:sp>
      <p:sp>
        <p:nvSpPr>
          <p:cNvPr id="3" name="Subtitle 2"/>
          <p:cNvSpPr>
            <a:spLocks noGrp="1"/>
          </p:cNvSpPr>
          <p:nvPr>
            <p:ph type="subTitle" idx="1"/>
          </p:nvPr>
        </p:nvSpPr>
        <p:spPr>
          <a:xfrm>
            <a:off x="1876424" y="4079875"/>
            <a:ext cx="8791575" cy="1655762"/>
          </a:xfrm>
        </p:spPr>
        <p:txBody>
          <a:bodyPr/>
          <a:lstStyle/>
          <a:p>
            <a:pPr algn="ctr"/>
            <a:r>
              <a:rPr lang="en-US" dirty="0"/>
              <a:t>A presentation by Devan, Curtis, Evan, and Pat</a:t>
            </a:r>
          </a:p>
        </p:txBody>
      </p:sp>
      <p:pic>
        <p:nvPicPr>
          <p:cNvPr id="7" name="Picture 6">
            <a:extLst>
              <a:ext uri="{FF2B5EF4-FFF2-40B4-BE49-F238E27FC236}">
                <a16:creationId xmlns:a16="http://schemas.microsoft.com/office/drawing/2014/main" id="{1F6C51B1-33AB-4F6A-8B13-1832194899E6}"/>
              </a:ext>
            </a:extLst>
          </p:cNvPr>
          <p:cNvPicPr>
            <a:picLocks noChangeAspect="1"/>
          </p:cNvPicPr>
          <p:nvPr/>
        </p:nvPicPr>
        <p:blipFill rotWithShape="1">
          <a:blip r:embed="rId3"/>
          <a:srcRect r="73699"/>
          <a:stretch/>
        </p:blipFill>
        <p:spPr>
          <a:xfrm>
            <a:off x="5101778" y="641985"/>
            <a:ext cx="2340865" cy="1668780"/>
          </a:xfrm>
          <a:prstGeom prst="rect">
            <a:avLst/>
          </a:prstGeom>
        </p:spPr>
      </p:pic>
    </p:spTree>
    <p:extLst>
      <p:ext uri="{BB962C8B-B14F-4D97-AF65-F5344CB8AC3E}">
        <p14:creationId xmlns:p14="http://schemas.microsoft.com/office/powerpoint/2010/main" val="368210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41D5508-D0AF-4C98-B295-BF05E6F4ADF9}"/>
              </a:ext>
            </a:extLst>
          </p:cNvPr>
          <p:cNvSpPr>
            <a:spLocks noGrp="1"/>
          </p:cNvSpPr>
          <p:nvPr>
            <p:ph type="title"/>
          </p:nvPr>
        </p:nvSpPr>
        <p:spPr>
          <a:xfrm>
            <a:off x="1139822" y="5602318"/>
            <a:ext cx="9912355" cy="819355"/>
          </a:xfrm>
        </p:spPr>
        <p:txBody>
          <a:bodyPr>
            <a:normAutofit fontScale="90000"/>
          </a:bodyPr>
          <a:lstStyle/>
          <a:p>
            <a:pPr algn="ctr"/>
            <a:r>
              <a:rPr lang="en-CA" b="1" dirty="0"/>
              <a:t>Log in Redirect</a:t>
            </a:r>
            <a:br>
              <a:rPr lang="en-CA" b="1" dirty="0"/>
            </a:br>
            <a:endParaRPr lang="en-CA" dirty="0"/>
          </a:p>
        </p:txBody>
      </p:sp>
      <p:pic>
        <p:nvPicPr>
          <p:cNvPr id="6" name="Picture 5">
            <a:extLst>
              <a:ext uri="{FF2B5EF4-FFF2-40B4-BE49-F238E27FC236}">
                <a16:creationId xmlns:a16="http://schemas.microsoft.com/office/drawing/2014/main" id="{69982A0D-59A5-4F72-9158-FCABFF43B70D}"/>
              </a:ext>
            </a:extLst>
          </p:cNvPr>
          <p:cNvPicPr/>
          <p:nvPr/>
        </p:nvPicPr>
        <p:blipFill>
          <a:blip r:embed="rId3"/>
          <a:stretch>
            <a:fillRect/>
          </a:stretch>
        </p:blipFill>
        <p:spPr>
          <a:xfrm>
            <a:off x="982203" y="653303"/>
            <a:ext cx="10227591" cy="3394556"/>
          </a:xfrm>
          <a:prstGeom prst="rect">
            <a:avLst/>
          </a:prstGeom>
        </p:spPr>
      </p:pic>
    </p:spTree>
    <p:extLst>
      <p:ext uri="{BB962C8B-B14F-4D97-AF65-F5344CB8AC3E}">
        <p14:creationId xmlns:p14="http://schemas.microsoft.com/office/powerpoint/2010/main" val="301673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41D5508-D0AF-4C98-B295-BF05E6F4ADF9}"/>
              </a:ext>
            </a:extLst>
          </p:cNvPr>
          <p:cNvSpPr>
            <a:spLocks noGrp="1"/>
          </p:cNvSpPr>
          <p:nvPr>
            <p:ph type="title"/>
          </p:nvPr>
        </p:nvSpPr>
        <p:spPr>
          <a:xfrm>
            <a:off x="1139822" y="5602318"/>
            <a:ext cx="9912355" cy="819355"/>
          </a:xfrm>
        </p:spPr>
        <p:txBody>
          <a:bodyPr>
            <a:normAutofit fontScale="90000"/>
          </a:bodyPr>
          <a:lstStyle/>
          <a:p>
            <a:pPr algn="ctr"/>
            <a:r>
              <a:rPr lang="en-CA" b="1" dirty="0"/>
              <a:t>Checkout Structure</a:t>
            </a:r>
            <a:br>
              <a:rPr lang="en-CA" b="1" dirty="0"/>
            </a:br>
            <a:endParaRPr lang="en-CA" dirty="0"/>
          </a:p>
        </p:txBody>
      </p:sp>
      <p:pic>
        <p:nvPicPr>
          <p:cNvPr id="5" name="Picture 4" descr="Checkout snippet">
            <a:extLst>
              <a:ext uri="{FF2B5EF4-FFF2-40B4-BE49-F238E27FC236}">
                <a16:creationId xmlns:a16="http://schemas.microsoft.com/office/drawing/2014/main" id="{03ACCA8B-F36D-4201-B09D-C92CEEFF349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1558" y="436327"/>
            <a:ext cx="6128883" cy="4317440"/>
          </a:xfrm>
          <a:prstGeom prst="rect">
            <a:avLst/>
          </a:prstGeom>
          <a:noFill/>
          <a:ln>
            <a:noFill/>
          </a:ln>
        </p:spPr>
      </p:pic>
    </p:spTree>
    <p:extLst>
      <p:ext uri="{BB962C8B-B14F-4D97-AF65-F5344CB8AC3E}">
        <p14:creationId xmlns:p14="http://schemas.microsoft.com/office/powerpoint/2010/main" val="228982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FEDB6-8B5B-42F9-AA1D-F0B8A3ED74CA}"/>
              </a:ext>
            </a:extLst>
          </p:cNvPr>
          <p:cNvSpPr>
            <a:spLocks noGrp="1"/>
          </p:cNvSpPr>
          <p:nvPr>
            <p:ph type="title"/>
          </p:nvPr>
        </p:nvSpPr>
        <p:spPr>
          <a:xfrm>
            <a:off x="1139822" y="5644084"/>
            <a:ext cx="9912355" cy="819355"/>
          </a:xfrm>
        </p:spPr>
        <p:txBody>
          <a:bodyPr>
            <a:normAutofit fontScale="90000"/>
          </a:bodyPr>
          <a:lstStyle/>
          <a:p>
            <a:pPr algn="ctr"/>
            <a:r>
              <a:rPr lang="en-CA" b="1" dirty="0"/>
              <a:t>Terms of Service</a:t>
            </a:r>
            <a:br>
              <a:rPr lang="en-CA" b="1" dirty="0"/>
            </a:br>
            <a:endParaRPr lang="en-CA" dirty="0"/>
          </a:p>
        </p:txBody>
      </p:sp>
      <p:pic>
        <p:nvPicPr>
          <p:cNvPr id="4" name="Picture 3">
            <a:extLst>
              <a:ext uri="{FF2B5EF4-FFF2-40B4-BE49-F238E27FC236}">
                <a16:creationId xmlns:a16="http://schemas.microsoft.com/office/drawing/2014/main" id="{C62AE73B-ABB6-49FA-98BE-F5F0CC2473E4}"/>
              </a:ext>
            </a:extLst>
          </p:cNvPr>
          <p:cNvPicPr>
            <a:picLocks noChangeAspect="1"/>
          </p:cNvPicPr>
          <p:nvPr/>
        </p:nvPicPr>
        <p:blipFill>
          <a:blip r:embed="rId3"/>
          <a:stretch>
            <a:fillRect/>
          </a:stretch>
        </p:blipFill>
        <p:spPr>
          <a:xfrm>
            <a:off x="2267433" y="239577"/>
            <a:ext cx="7657131" cy="5282827"/>
          </a:xfrm>
          <a:prstGeom prst="rect">
            <a:avLst/>
          </a:prstGeom>
        </p:spPr>
      </p:pic>
    </p:spTree>
    <p:extLst>
      <p:ext uri="{BB962C8B-B14F-4D97-AF65-F5344CB8AC3E}">
        <p14:creationId xmlns:p14="http://schemas.microsoft.com/office/powerpoint/2010/main" val="1062934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&amp; Challenges</a:t>
            </a:r>
          </a:p>
        </p:txBody>
      </p:sp>
      <p:sp>
        <p:nvSpPr>
          <p:cNvPr id="3" name="Content Placeholder 2"/>
          <p:cNvSpPr>
            <a:spLocks noGrp="1"/>
          </p:cNvSpPr>
          <p:nvPr>
            <p:ph idx="1"/>
          </p:nvPr>
        </p:nvSpPr>
        <p:spPr/>
        <p:txBody>
          <a:bodyPr/>
          <a:lstStyle/>
          <a:p>
            <a:pPr marL="0" indent="0">
              <a:buNone/>
            </a:pPr>
            <a:r>
              <a:rPr lang="en-CA" dirty="0"/>
              <a:t>Problem:	Changing the cart quantities without reloading the page</a:t>
            </a:r>
          </a:p>
          <a:p>
            <a:pPr marL="0" indent="0">
              <a:buNone/>
            </a:pPr>
            <a:endParaRPr lang="en-CA" dirty="0"/>
          </a:p>
          <a:p>
            <a:pPr marL="0" indent="0">
              <a:buNone/>
            </a:pPr>
            <a:r>
              <a:rPr lang="en-CA" dirty="0"/>
              <a:t>Solution:	Learned to use ajax to change quantity with server-side script.</a:t>
            </a:r>
          </a:p>
        </p:txBody>
      </p:sp>
    </p:spTree>
    <p:extLst>
      <p:ext uri="{BB962C8B-B14F-4D97-AF65-F5344CB8AC3E}">
        <p14:creationId xmlns:p14="http://schemas.microsoft.com/office/powerpoint/2010/main" val="128269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&amp; Challenges</a:t>
            </a:r>
          </a:p>
        </p:txBody>
      </p:sp>
      <p:sp>
        <p:nvSpPr>
          <p:cNvPr id="3" name="Content Placeholder 2"/>
          <p:cNvSpPr>
            <a:spLocks noGrp="1"/>
          </p:cNvSpPr>
          <p:nvPr>
            <p:ph idx="1"/>
          </p:nvPr>
        </p:nvSpPr>
        <p:spPr/>
        <p:txBody>
          <a:bodyPr/>
          <a:lstStyle/>
          <a:p>
            <a:pPr marL="0" indent="0">
              <a:buNone/>
            </a:pPr>
            <a:r>
              <a:rPr lang="en-CA" dirty="0"/>
              <a:t>Problem:	Git conflicts when pushing your work</a:t>
            </a:r>
          </a:p>
          <a:p>
            <a:pPr marL="0" indent="0">
              <a:buNone/>
            </a:pPr>
            <a:endParaRPr lang="en-CA" dirty="0"/>
          </a:p>
          <a:p>
            <a:pPr marL="0" indent="0">
              <a:buNone/>
            </a:pPr>
            <a:r>
              <a:rPr lang="en-CA" dirty="0"/>
              <a:t>Solution:	Ensuring that the most recent version of master was pulled and 		rebased in branch before work begins</a:t>
            </a:r>
          </a:p>
        </p:txBody>
      </p:sp>
    </p:spTree>
    <p:extLst>
      <p:ext uri="{BB962C8B-B14F-4D97-AF65-F5344CB8AC3E}">
        <p14:creationId xmlns:p14="http://schemas.microsoft.com/office/powerpoint/2010/main" val="377208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&amp; Challenges</a:t>
            </a:r>
          </a:p>
        </p:txBody>
      </p:sp>
      <p:sp>
        <p:nvSpPr>
          <p:cNvPr id="3" name="Content Placeholder 2"/>
          <p:cNvSpPr>
            <a:spLocks noGrp="1"/>
          </p:cNvSpPr>
          <p:nvPr>
            <p:ph idx="1"/>
          </p:nvPr>
        </p:nvSpPr>
        <p:spPr/>
        <p:txBody>
          <a:bodyPr/>
          <a:lstStyle/>
          <a:p>
            <a:pPr marL="0" indent="0">
              <a:buNone/>
            </a:pPr>
            <a:r>
              <a:rPr lang="en-CA" dirty="0"/>
              <a:t>Problem:	Git problems with temp files made by Microsoft when file is open</a:t>
            </a:r>
          </a:p>
          <a:p>
            <a:pPr marL="0" indent="0">
              <a:buNone/>
            </a:pPr>
            <a:endParaRPr lang="en-CA" dirty="0"/>
          </a:p>
          <a:p>
            <a:pPr marL="0" indent="0">
              <a:buNone/>
            </a:pPr>
            <a:r>
              <a:rPr lang="en-CA" dirty="0"/>
              <a:t>Solution:	Close all windows before pushing to Git</a:t>
            </a:r>
          </a:p>
        </p:txBody>
      </p:sp>
    </p:spTree>
    <p:extLst>
      <p:ext uri="{BB962C8B-B14F-4D97-AF65-F5344CB8AC3E}">
        <p14:creationId xmlns:p14="http://schemas.microsoft.com/office/powerpoint/2010/main" val="39603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&amp; Challenges</a:t>
            </a:r>
          </a:p>
        </p:txBody>
      </p:sp>
      <p:sp>
        <p:nvSpPr>
          <p:cNvPr id="3" name="Content Placeholder 2"/>
          <p:cNvSpPr>
            <a:spLocks noGrp="1"/>
          </p:cNvSpPr>
          <p:nvPr>
            <p:ph idx="1"/>
          </p:nvPr>
        </p:nvSpPr>
        <p:spPr/>
        <p:txBody>
          <a:bodyPr/>
          <a:lstStyle/>
          <a:p>
            <a:pPr marL="0" indent="0">
              <a:buNone/>
            </a:pPr>
            <a:r>
              <a:rPr lang="en-CA" dirty="0"/>
              <a:t>Problem:	Adopting change requests into "completed" code</a:t>
            </a:r>
          </a:p>
          <a:p>
            <a:pPr marL="0" indent="0">
              <a:buNone/>
            </a:pPr>
            <a:endParaRPr lang="en-CA" dirty="0"/>
          </a:p>
          <a:p>
            <a:pPr marL="0" indent="0">
              <a:buNone/>
            </a:pPr>
            <a:r>
              <a:rPr lang="en-CA" dirty="0"/>
              <a:t>Solution:	Re-think the code logic to effectively accommodate new and 		existing functionality</a:t>
            </a:r>
          </a:p>
        </p:txBody>
      </p:sp>
    </p:spTree>
    <p:extLst>
      <p:ext uri="{BB962C8B-B14F-4D97-AF65-F5344CB8AC3E}">
        <p14:creationId xmlns:p14="http://schemas.microsoft.com/office/powerpoint/2010/main" val="1463698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 Learned</a:t>
            </a:r>
          </a:p>
        </p:txBody>
      </p:sp>
      <p:sp>
        <p:nvSpPr>
          <p:cNvPr id="3" name="Content Placeholder 2"/>
          <p:cNvSpPr>
            <a:spLocks noGrp="1"/>
          </p:cNvSpPr>
          <p:nvPr>
            <p:ph idx="1"/>
          </p:nvPr>
        </p:nvSpPr>
        <p:spPr>
          <a:xfrm>
            <a:off x="1141412" y="2097088"/>
            <a:ext cx="9905999" cy="3783012"/>
          </a:xfrm>
        </p:spPr>
        <p:txBody>
          <a:bodyPr>
            <a:normAutofit/>
          </a:bodyPr>
          <a:lstStyle/>
          <a:p>
            <a:pPr lvl="0"/>
            <a:r>
              <a:rPr lang="en-CA" dirty="0"/>
              <a:t>Learned how to use ajax with jQuery to run server sided scripts</a:t>
            </a:r>
          </a:p>
          <a:p>
            <a:pPr lvl="0"/>
            <a:r>
              <a:rPr lang="en-CA" dirty="0"/>
              <a:t>Learned how to use git properly and how to coordinate the team using it</a:t>
            </a:r>
          </a:p>
          <a:p>
            <a:pPr lvl="0"/>
            <a:r>
              <a:rPr lang="en-CA" dirty="0"/>
              <a:t>Planning and time management</a:t>
            </a:r>
          </a:p>
          <a:p>
            <a:pPr lvl="0"/>
            <a:r>
              <a:rPr lang="en-CA" dirty="0"/>
              <a:t>Re-using code to make tasks easier</a:t>
            </a:r>
          </a:p>
          <a:p>
            <a:pPr lvl="0"/>
            <a:r>
              <a:rPr lang="en-CA" dirty="0"/>
              <a:t>How to work on code together with another teammate.</a:t>
            </a:r>
          </a:p>
        </p:txBody>
      </p:sp>
    </p:spTree>
    <p:extLst>
      <p:ext uri="{BB962C8B-B14F-4D97-AF65-F5344CB8AC3E}">
        <p14:creationId xmlns:p14="http://schemas.microsoft.com/office/powerpoint/2010/main" val="3684803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 Learned</a:t>
            </a:r>
          </a:p>
        </p:txBody>
      </p:sp>
      <p:sp>
        <p:nvSpPr>
          <p:cNvPr id="3" name="Content Placeholder 2"/>
          <p:cNvSpPr>
            <a:spLocks noGrp="1"/>
          </p:cNvSpPr>
          <p:nvPr>
            <p:ph idx="1"/>
          </p:nvPr>
        </p:nvSpPr>
        <p:spPr>
          <a:xfrm>
            <a:off x="1141412" y="2097088"/>
            <a:ext cx="9905999" cy="4037012"/>
          </a:xfrm>
        </p:spPr>
        <p:txBody>
          <a:bodyPr>
            <a:normAutofit/>
          </a:bodyPr>
          <a:lstStyle/>
          <a:p>
            <a:pPr lvl="0"/>
            <a:r>
              <a:rPr lang="en-CA" dirty="0"/>
              <a:t>How to organize project tasks with MS Project.</a:t>
            </a:r>
          </a:p>
          <a:p>
            <a:pPr lvl="0"/>
            <a:r>
              <a:rPr lang="en-CA" dirty="0"/>
              <a:t>How to design code to be more modular (i.e. using header/footer.php files).</a:t>
            </a:r>
          </a:p>
          <a:p>
            <a:pPr lvl="0"/>
            <a:r>
              <a:rPr lang="en-CA" dirty="0"/>
              <a:t>How to integrate external code (i.e. Stripe).</a:t>
            </a:r>
          </a:p>
          <a:p>
            <a:pPr lvl="0"/>
            <a:r>
              <a:rPr lang="en-CA" dirty="0"/>
              <a:t>How to use php to create dynamic web pages.</a:t>
            </a:r>
          </a:p>
          <a:p>
            <a:pPr lvl="0"/>
            <a:r>
              <a:rPr lang="en-CA" dirty="0"/>
              <a:t>How to use php to interact with a database.</a:t>
            </a:r>
          </a:p>
        </p:txBody>
      </p:sp>
    </p:spTree>
    <p:extLst>
      <p:ext uri="{BB962C8B-B14F-4D97-AF65-F5344CB8AC3E}">
        <p14:creationId xmlns:p14="http://schemas.microsoft.com/office/powerpoint/2010/main" val="74345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Changes</a:t>
            </a:r>
          </a:p>
        </p:txBody>
      </p:sp>
      <p:sp>
        <p:nvSpPr>
          <p:cNvPr id="3" name="Content Placeholder 2"/>
          <p:cNvSpPr>
            <a:spLocks noGrp="1"/>
          </p:cNvSpPr>
          <p:nvPr>
            <p:ph idx="1"/>
          </p:nvPr>
        </p:nvSpPr>
        <p:spPr/>
        <p:txBody>
          <a:bodyPr/>
          <a:lstStyle/>
          <a:p>
            <a:pPr lvl="0"/>
            <a:r>
              <a:rPr lang="en-CA" dirty="0"/>
              <a:t>Plan out the design/pages needed more carefully.</a:t>
            </a:r>
          </a:p>
          <a:p>
            <a:pPr lvl="0"/>
            <a:r>
              <a:rPr lang="en-CA" dirty="0"/>
              <a:t>Next time I would make cleaner code from the beginning and put comments explaining what the code does as I do it rather than later.</a:t>
            </a:r>
          </a:p>
          <a:p>
            <a:pPr lvl="0"/>
            <a:r>
              <a:rPr lang="en-CA" dirty="0"/>
              <a:t>Switch roles more systematically to gain experience with every role.</a:t>
            </a:r>
          </a:p>
          <a:p>
            <a:endParaRPr lang="en-CA" dirty="0"/>
          </a:p>
        </p:txBody>
      </p:sp>
    </p:spTree>
    <p:extLst>
      <p:ext uri="{BB962C8B-B14F-4D97-AF65-F5344CB8AC3E}">
        <p14:creationId xmlns:p14="http://schemas.microsoft.com/office/powerpoint/2010/main" val="341079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0035-9CD5-4A6E-998F-7839B922D5AB}"/>
              </a:ext>
            </a:extLst>
          </p:cNvPr>
          <p:cNvSpPr>
            <a:spLocks noGrp="1"/>
          </p:cNvSpPr>
          <p:nvPr>
            <p:ph type="title"/>
          </p:nvPr>
        </p:nvSpPr>
        <p:spPr/>
        <p:txBody>
          <a:bodyPr/>
          <a:lstStyle/>
          <a:p>
            <a:r>
              <a:rPr lang="en-CA" dirty="0"/>
              <a:t>Agenda</a:t>
            </a:r>
          </a:p>
        </p:txBody>
      </p:sp>
      <p:sp>
        <p:nvSpPr>
          <p:cNvPr id="3" name="Content Placeholder 2">
            <a:extLst>
              <a:ext uri="{FF2B5EF4-FFF2-40B4-BE49-F238E27FC236}">
                <a16:creationId xmlns:a16="http://schemas.microsoft.com/office/drawing/2014/main" id="{BFAA6E3D-900D-424D-935D-90602F7437FD}"/>
              </a:ext>
            </a:extLst>
          </p:cNvPr>
          <p:cNvSpPr>
            <a:spLocks noGrp="1"/>
          </p:cNvSpPr>
          <p:nvPr>
            <p:ph idx="1"/>
          </p:nvPr>
        </p:nvSpPr>
        <p:spPr>
          <a:xfrm>
            <a:off x="1141412" y="2097088"/>
            <a:ext cx="9905999" cy="3541714"/>
          </a:xfrm>
        </p:spPr>
        <p:txBody>
          <a:bodyPr>
            <a:normAutofit/>
          </a:bodyPr>
          <a:lstStyle/>
          <a:p>
            <a:r>
              <a:rPr lang="en-CA" dirty="0"/>
              <a:t>Project Overview</a:t>
            </a:r>
          </a:p>
          <a:p>
            <a:r>
              <a:rPr lang="en-CA" dirty="0"/>
              <a:t>Demo</a:t>
            </a:r>
          </a:p>
          <a:p>
            <a:r>
              <a:rPr lang="en-CA" dirty="0"/>
              <a:t>Code Segments</a:t>
            </a:r>
          </a:p>
          <a:p>
            <a:r>
              <a:rPr lang="en-CA" dirty="0"/>
              <a:t>Problems and Challenges</a:t>
            </a:r>
          </a:p>
          <a:p>
            <a:r>
              <a:rPr lang="en-CA" dirty="0"/>
              <a:t>Skills Learned</a:t>
            </a:r>
          </a:p>
          <a:p>
            <a:r>
              <a:rPr lang="en-CA" dirty="0"/>
              <a:t>Proposed Changes</a:t>
            </a:r>
          </a:p>
          <a:p>
            <a:endParaRPr lang="en-CA" dirty="0"/>
          </a:p>
          <a:p>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88888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2689715"/>
            <a:ext cx="9905998" cy="1478570"/>
          </a:xfrm>
        </p:spPr>
        <p:txBody>
          <a:bodyPr>
            <a:normAutofit/>
          </a:bodyPr>
          <a:lstStyle/>
          <a:p>
            <a:r>
              <a:rPr lang="en-US" sz="4400" dirty="0"/>
              <a:t>Concluding remarks</a:t>
            </a:r>
          </a:p>
        </p:txBody>
      </p:sp>
    </p:spTree>
    <p:extLst>
      <p:ext uri="{BB962C8B-B14F-4D97-AF65-F5344CB8AC3E}">
        <p14:creationId xmlns:p14="http://schemas.microsoft.com/office/powerpoint/2010/main" val="91476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0544-E7EC-4588-B71C-C4F0A87E55DE}"/>
              </a:ext>
            </a:extLst>
          </p:cNvPr>
          <p:cNvSpPr>
            <a:spLocks noGrp="1"/>
          </p:cNvSpPr>
          <p:nvPr>
            <p:ph type="title"/>
          </p:nvPr>
        </p:nvSpPr>
        <p:spPr/>
        <p:txBody>
          <a:bodyPr>
            <a:normAutofit/>
          </a:bodyPr>
          <a:lstStyle/>
          <a:p>
            <a:pPr algn="ctr"/>
            <a:br>
              <a:rPr lang="en-CA" sz="4800" dirty="0"/>
            </a:br>
            <a:br>
              <a:rPr lang="en-CA" sz="4800" dirty="0"/>
            </a:br>
            <a:br>
              <a:rPr lang="en-CA" sz="4800" dirty="0"/>
            </a:br>
            <a:r>
              <a:rPr lang="en-CA" sz="4800" dirty="0"/>
              <a:t>Questions?</a:t>
            </a:r>
          </a:p>
        </p:txBody>
      </p:sp>
    </p:spTree>
    <p:extLst>
      <p:ext uri="{BB962C8B-B14F-4D97-AF65-F5344CB8AC3E}">
        <p14:creationId xmlns:p14="http://schemas.microsoft.com/office/powerpoint/2010/main" val="189458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lstStyle/>
          <a:p>
            <a:pPr marL="0" indent="0">
              <a:buNone/>
            </a:pPr>
            <a:r>
              <a:rPr lang="en-CA" dirty="0"/>
              <a:t>We created a retail website that is able to have video games added, posted, and sold to it. A shopping cart was implemented so customers can add multiple games and buy them in one transaction. The games are able to be sorted by console and genre simultaneously for ease of search. Customers </a:t>
            </a:r>
            <a:r>
              <a:rPr lang="en-CA"/>
              <a:t>are also able </a:t>
            </a:r>
            <a:r>
              <a:rPr lang="en-CA" dirty="0"/>
              <a:t>to make an account to save their order history and to place orders.</a:t>
            </a:r>
          </a:p>
        </p:txBody>
      </p:sp>
    </p:spTree>
    <p:extLst>
      <p:ext uri="{BB962C8B-B14F-4D97-AF65-F5344CB8AC3E}">
        <p14:creationId xmlns:p14="http://schemas.microsoft.com/office/powerpoint/2010/main" val="128459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558" y="2161288"/>
            <a:ext cx="8791575" cy="2387600"/>
          </a:xfrm>
        </p:spPr>
        <p:txBody>
          <a:bodyPr>
            <a:normAutofit/>
          </a:bodyPr>
          <a:lstStyle/>
          <a:p>
            <a:pPr algn="ctr"/>
            <a:r>
              <a:rPr lang="en-US" sz="11500" dirty="0"/>
              <a:t>DEMO</a:t>
            </a:r>
          </a:p>
        </p:txBody>
      </p:sp>
      <p:pic>
        <p:nvPicPr>
          <p:cNvPr id="7" name="Picture 6">
            <a:extLst>
              <a:ext uri="{FF2B5EF4-FFF2-40B4-BE49-F238E27FC236}">
                <a16:creationId xmlns:a16="http://schemas.microsoft.com/office/drawing/2014/main" id="{1F6C51B1-33AB-4F6A-8B13-1832194899E6}"/>
              </a:ext>
            </a:extLst>
          </p:cNvPr>
          <p:cNvPicPr>
            <a:picLocks noChangeAspect="1"/>
          </p:cNvPicPr>
          <p:nvPr/>
        </p:nvPicPr>
        <p:blipFill rotWithShape="1">
          <a:blip r:embed="rId3"/>
          <a:srcRect r="73699"/>
          <a:stretch/>
        </p:blipFill>
        <p:spPr>
          <a:xfrm>
            <a:off x="7583423" y="2161288"/>
            <a:ext cx="3050072" cy="2174367"/>
          </a:xfrm>
          <a:prstGeom prst="rect">
            <a:avLst/>
          </a:prstGeom>
        </p:spPr>
      </p:pic>
    </p:spTree>
    <p:extLst>
      <p:ext uri="{BB962C8B-B14F-4D97-AF65-F5344CB8AC3E}">
        <p14:creationId xmlns:p14="http://schemas.microsoft.com/office/powerpoint/2010/main" val="2615066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FEDB6-8B5B-42F9-AA1D-F0B8A3ED74CA}"/>
              </a:ext>
            </a:extLst>
          </p:cNvPr>
          <p:cNvSpPr>
            <a:spLocks noGrp="1"/>
          </p:cNvSpPr>
          <p:nvPr>
            <p:ph type="title"/>
          </p:nvPr>
        </p:nvSpPr>
        <p:spPr>
          <a:xfrm>
            <a:off x="1139821" y="4952364"/>
            <a:ext cx="9912355" cy="819355"/>
          </a:xfrm>
        </p:spPr>
        <p:txBody>
          <a:bodyPr>
            <a:normAutofit fontScale="90000"/>
          </a:bodyPr>
          <a:lstStyle/>
          <a:p>
            <a:pPr algn="ctr"/>
            <a:r>
              <a:rPr lang="en-CA" b="1" dirty="0"/>
              <a:t>Php loaded YouTube player</a:t>
            </a:r>
            <a:br>
              <a:rPr lang="en-CA" b="1" dirty="0"/>
            </a:br>
            <a:endParaRPr lang="en-CA" dirty="0"/>
          </a:p>
        </p:txBody>
      </p:sp>
      <p:pic>
        <p:nvPicPr>
          <p:cNvPr id="13" name="Picture 12">
            <a:extLst>
              <a:ext uri="{FF2B5EF4-FFF2-40B4-BE49-F238E27FC236}">
                <a16:creationId xmlns:a16="http://schemas.microsoft.com/office/drawing/2014/main" id="{B6AA5DCF-3448-45D5-8C98-82B046F10BB2}"/>
              </a:ext>
            </a:extLst>
          </p:cNvPr>
          <p:cNvPicPr/>
          <p:nvPr/>
        </p:nvPicPr>
        <p:blipFill>
          <a:blip r:embed="rId3"/>
          <a:stretch>
            <a:fillRect/>
          </a:stretch>
        </p:blipFill>
        <p:spPr>
          <a:xfrm>
            <a:off x="457198" y="1086281"/>
            <a:ext cx="11277600" cy="1806243"/>
          </a:xfrm>
          <a:prstGeom prst="rect">
            <a:avLst/>
          </a:prstGeom>
        </p:spPr>
      </p:pic>
    </p:spTree>
    <p:extLst>
      <p:ext uri="{BB962C8B-B14F-4D97-AF65-F5344CB8AC3E}">
        <p14:creationId xmlns:p14="http://schemas.microsoft.com/office/powerpoint/2010/main" val="99908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9DF82B-6069-42F4-82B8-4F765BDA5E1E}"/>
              </a:ext>
            </a:extLst>
          </p:cNvPr>
          <p:cNvPicPr/>
          <p:nvPr/>
        </p:nvPicPr>
        <p:blipFill>
          <a:blip r:embed="rId3"/>
          <a:stretch>
            <a:fillRect/>
          </a:stretch>
        </p:blipFill>
        <p:spPr>
          <a:xfrm>
            <a:off x="645213" y="1320788"/>
            <a:ext cx="10901574" cy="2577713"/>
          </a:xfrm>
          <a:prstGeom prst="rect">
            <a:avLst/>
          </a:prstGeom>
        </p:spPr>
      </p:pic>
      <p:sp>
        <p:nvSpPr>
          <p:cNvPr id="4" name="Title 2">
            <a:extLst>
              <a:ext uri="{FF2B5EF4-FFF2-40B4-BE49-F238E27FC236}">
                <a16:creationId xmlns:a16="http://schemas.microsoft.com/office/drawing/2014/main" id="{B41D5508-D0AF-4C98-B295-BF05E6F4ADF9}"/>
              </a:ext>
            </a:extLst>
          </p:cNvPr>
          <p:cNvSpPr>
            <a:spLocks noGrp="1"/>
          </p:cNvSpPr>
          <p:nvPr>
            <p:ph type="title"/>
          </p:nvPr>
        </p:nvSpPr>
        <p:spPr>
          <a:xfrm>
            <a:off x="1139818" y="5597035"/>
            <a:ext cx="9912355" cy="819355"/>
          </a:xfrm>
        </p:spPr>
        <p:txBody>
          <a:bodyPr>
            <a:normAutofit fontScale="90000"/>
          </a:bodyPr>
          <a:lstStyle/>
          <a:p>
            <a:pPr algn="ctr"/>
            <a:r>
              <a:rPr lang="en-CA" b="1" dirty="0"/>
              <a:t>Update Quantity</a:t>
            </a:r>
            <a:br>
              <a:rPr lang="en-CA" b="1" dirty="0"/>
            </a:br>
            <a:endParaRPr lang="en-CA" dirty="0"/>
          </a:p>
        </p:txBody>
      </p:sp>
    </p:spTree>
    <p:extLst>
      <p:ext uri="{BB962C8B-B14F-4D97-AF65-F5344CB8AC3E}">
        <p14:creationId xmlns:p14="http://schemas.microsoft.com/office/powerpoint/2010/main" val="262278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41D5508-D0AF-4C98-B295-BF05E6F4ADF9}"/>
              </a:ext>
            </a:extLst>
          </p:cNvPr>
          <p:cNvSpPr>
            <a:spLocks noGrp="1"/>
          </p:cNvSpPr>
          <p:nvPr>
            <p:ph type="title"/>
          </p:nvPr>
        </p:nvSpPr>
        <p:spPr>
          <a:xfrm>
            <a:off x="1139822" y="5602318"/>
            <a:ext cx="9912355" cy="819355"/>
          </a:xfrm>
        </p:spPr>
        <p:txBody>
          <a:bodyPr>
            <a:normAutofit fontScale="90000"/>
          </a:bodyPr>
          <a:lstStyle/>
          <a:p>
            <a:pPr algn="ctr"/>
            <a:r>
              <a:rPr lang="en-CA" b="1" dirty="0"/>
              <a:t>Update Quantity</a:t>
            </a:r>
            <a:br>
              <a:rPr lang="en-CA" b="1" dirty="0"/>
            </a:br>
            <a:endParaRPr lang="en-CA" dirty="0"/>
          </a:p>
        </p:txBody>
      </p:sp>
      <p:pic>
        <p:nvPicPr>
          <p:cNvPr id="5" name="Picture 4">
            <a:extLst>
              <a:ext uri="{FF2B5EF4-FFF2-40B4-BE49-F238E27FC236}">
                <a16:creationId xmlns:a16="http://schemas.microsoft.com/office/drawing/2014/main" id="{0D82EB02-2E23-46FF-8E35-3D386951BAA0}"/>
              </a:ext>
            </a:extLst>
          </p:cNvPr>
          <p:cNvPicPr/>
          <p:nvPr/>
        </p:nvPicPr>
        <p:blipFill>
          <a:blip r:embed="rId3"/>
          <a:stretch>
            <a:fillRect/>
          </a:stretch>
        </p:blipFill>
        <p:spPr>
          <a:xfrm>
            <a:off x="1265648" y="436327"/>
            <a:ext cx="9660703" cy="4917551"/>
          </a:xfrm>
          <a:prstGeom prst="rect">
            <a:avLst/>
          </a:prstGeom>
        </p:spPr>
      </p:pic>
    </p:spTree>
    <p:extLst>
      <p:ext uri="{BB962C8B-B14F-4D97-AF65-F5344CB8AC3E}">
        <p14:creationId xmlns:p14="http://schemas.microsoft.com/office/powerpoint/2010/main" val="314083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41D5508-D0AF-4C98-B295-BF05E6F4ADF9}"/>
              </a:ext>
            </a:extLst>
          </p:cNvPr>
          <p:cNvSpPr>
            <a:spLocks noGrp="1"/>
          </p:cNvSpPr>
          <p:nvPr>
            <p:ph type="title"/>
          </p:nvPr>
        </p:nvSpPr>
        <p:spPr>
          <a:xfrm>
            <a:off x="1139822" y="5602318"/>
            <a:ext cx="9912355" cy="819355"/>
          </a:xfrm>
        </p:spPr>
        <p:txBody>
          <a:bodyPr>
            <a:normAutofit fontScale="90000"/>
          </a:bodyPr>
          <a:lstStyle/>
          <a:p>
            <a:pPr algn="ctr"/>
            <a:r>
              <a:rPr lang="en-CA" b="1" dirty="0"/>
              <a:t>Update Quantity</a:t>
            </a:r>
            <a:br>
              <a:rPr lang="en-CA" b="1" dirty="0"/>
            </a:br>
            <a:endParaRPr lang="en-CA" dirty="0"/>
          </a:p>
        </p:txBody>
      </p:sp>
      <p:pic>
        <p:nvPicPr>
          <p:cNvPr id="6" name="Picture 5">
            <a:extLst>
              <a:ext uri="{FF2B5EF4-FFF2-40B4-BE49-F238E27FC236}">
                <a16:creationId xmlns:a16="http://schemas.microsoft.com/office/drawing/2014/main" id="{FB3A5D0B-B9DB-4F0D-AF86-F0B30E7150C6}"/>
              </a:ext>
            </a:extLst>
          </p:cNvPr>
          <p:cNvPicPr/>
          <p:nvPr/>
        </p:nvPicPr>
        <p:blipFill>
          <a:blip r:embed="rId3"/>
          <a:stretch>
            <a:fillRect/>
          </a:stretch>
        </p:blipFill>
        <p:spPr>
          <a:xfrm>
            <a:off x="1259023" y="436327"/>
            <a:ext cx="9673952" cy="4533237"/>
          </a:xfrm>
          <a:prstGeom prst="rect">
            <a:avLst/>
          </a:prstGeom>
        </p:spPr>
      </p:pic>
    </p:spTree>
    <p:extLst>
      <p:ext uri="{BB962C8B-B14F-4D97-AF65-F5344CB8AC3E}">
        <p14:creationId xmlns:p14="http://schemas.microsoft.com/office/powerpoint/2010/main" val="340341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41D5508-D0AF-4C98-B295-BF05E6F4ADF9}"/>
              </a:ext>
            </a:extLst>
          </p:cNvPr>
          <p:cNvSpPr>
            <a:spLocks noGrp="1"/>
          </p:cNvSpPr>
          <p:nvPr>
            <p:ph type="title"/>
          </p:nvPr>
        </p:nvSpPr>
        <p:spPr>
          <a:xfrm>
            <a:off x="1139822" y="5602318"/>
            <a:ext cx="9912355" cy="819355"/>
          </a:xfrm>
        </p:spPr>
        <p:txBody>
          <a:bodyPr>
            <a:normAutofit fontScale="90000"/>
          </a:bodyPr>
          <a:lstStyle/>
          <a:p>
            <a:pPr algn="ctr"/>
            <a:r>
              <a:rPr lang="en-CA" b="1" dirty="0"/>
              <a:t>Update Quantity</a:t>
            </a:r>
            <a:br>
              <a:rPr lang="en-CA" b="1" dirty="0"/>
            </a:br>
            <a:endParaRPr lang="en-CA" dirty="0"/>
          </a:p>
        </p:txBody>
      </p:sp>
      <p:pic>
        <p:nvPicPr>
          <p:cNvPr id="5" name="Picture 4">
            <a:extLst>
              <a:ext uri="{FF2B5EF4-FFF2-40B4-BE49-F238E27FC236}">
                <a16:creationId xmlns:a16="http://schemas.microsoft.com/office/drawing/2014/main" id="{32F5624C-0054-4329-BE08-5E570E8BCE7C}"/>
              </a:ext>
            </a:extLst>
          </p:cNvPr>
          <p:cNvPicPr/>
          <p:nvPr/>
        </p:nvPicPr>
        <p:blipFill>
          <a:blip r:embed="rId3"/>
          <a:stretch>
            <a:fillRect/>
          </a:stretch>
        </p:blipFill>
        <p:spPr>
          <a:xfrm>
            <a:off x="1300436" y="436327"/>
            <a:ext cx="9591126" cy="4266302"/>
          </a:xfrm>
          <a:prstGeom prst="rect">
            <a:avLst/>
          </a:prstGeom>
        </p:spPr>
      </p:pic>
    </p:spTree>
    <p:extLst>
      <p:ext uri="{BB962C8B-B14F-4D97-AF65-F5344CB8AC3E}">
        <p14:creationId xmlns:p14="http://schemas.microsoft.com/office/powerpoint/2010/main" val="19702661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301</TotalTime>
  <Words>1031</Words>
  <Application>Microsoft Office PowerPoint</Application>
  <PresentationFormat>Widescreen</PresentationFormat>
  <Paragraphs>102</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Trebuchet MS</vt:lpstr>
      <vt:lpstr>Tw Cen MT</vt:lpstr>
      <vt:lpstr>Circuit</vt:lpstr>
      <vt:lpstr>BiFrost Games</vt:lpstr>
      <vt:lpstr>Agenda</vt:lpstr>
      <vt:lpstr>Project Overview</vt:lpstr>
      <vt:lpstr>DEMO</vt:lpstr>
      <vt:lpstr>Php loaded YouTube player </vt:lpstr>
      <vt:lpstr>Update Quantity </vt:lpstr>
      <vt:lpstr>Update Quantity </vt:lpstr>
      <vt:lpstr>Update Quantity </vt:lpstr>
      <vt:lpstr>Update Quantity </vt:lpstr>
      <vt:lpstr>Log in Redirect </vt:lpstr>
      <vt:lpstr>Checkout Structure </vt:lpstr>
      <vt:lpstr>Terms of Service </vt:lpstr>
      <vt:lpstr>Problems &amp; Challenges</vt:lpstr>
      <vt:lpstr>Problems &amp; Challenges</vt:lpstr>
      <vt:lpstr>Problems &amp; Challenges</vt:lpstr>
      <vt:lpstr>Problems &amp; Challenges</vt:lpstr>
      <vt:lpstr>Skills Learned</vt:lpstr>
      <vt:lpstr>Skills Learned</vt:lpstr>
      <vt:lpstr>Proposed Changes</vt:lpstr>
      <vt:lpstr>Concluding remarks</vt:lpstr>
      <vt:lpstr>   Questions?</vt:lpstr>
    </vt:vector>
  </TitlesOfParts>
  <Company>Camosun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Mother Computers</dc:title>
  <dc:creator>Devan Frederick Weber</dc:creator>
  <cp:lastModifiedBy>Pat Horler</cp:lastModifiedBy>
  <cp:revision>50</cp:revision>
  <dcterms:created xsi:type="dcterms:W3CDTF">2018-06-18T19:09:18Z</dcterms:created>
  <dcterms:modified xsi:type="dcterms:W3CDTF">2018-06-25T04:58:39Z</dcterms:modified>
</cp:coreProperties>
</file>