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44475" y="3338365"/>
            <a:ext cx="66598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枚举算法详解及其应用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7163" y="4220413"/>
            <a:ext cx="1097280" cy="1121447"/>
            <a:chOff x="-162892" y="0"/>
            <a:chExt cx="10972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-162892" y="753147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枚举算法</a:t>
              </a:r>
              <a:endParaRPr lang="zh-CN" alt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33" y="2809044"/>
            <a:ext cx="5442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枚举算法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5" y="681381"/>
            <a:ext cx="43753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什么是枚举算法？</a:t>
            </a:r>
            <a:endParaRPr lang="en-US"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</a:p>
        </p:txBody>
      </p:sp>
      <p:sp>
        <p:nvSpPr>
          <p:cNvPr id="3" name="Text Box 2"/>
          <p:cNvSpPr txBox="1"/>
          <p:nvPr/>
        </p:nvSpPr>
        <p:spPr>
          <a:xfrm>
            <a:off x="900430" y="1466215"/>
            <a:ext cx="1035050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1" i="0">
                <a:solidFill>
                  <a:schemeClr val="tx1"/>
                </a:solidFill>
                <a:latin typeface="DeepSeek-CJK-patch"/>
                <a:ea typeface="DeepSeek-CJK-patch"/>
              </a:rPr>
              <a:t>枚举算法</a:t>
            </a:r>
            <a:r>
              <a:rPr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（也称为穷举法）是一种基本的算法思想，它通过逐一尝试所有可能的解来寻找问题的正确答案。枚举算法的核心思想是"不遗漏、不重复"地列举所有可能性，然后从中找出满足条件的解。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0430" y="2231390"/>
            <a:ext cx="5080000" cy="13284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枚举算法的特点：</a:t>
            </a:r>
            <a:endParaRPr lang="zh-CN" altLang="en-US" sz="20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简单直观：容易理解和实现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全面性：不会遗漏任何可能的解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效率较低：当问题规模较大时，计算量会急剧增加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2025" y="3680142"/>
            <a:ext cx="5080000" cy="184594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100" b="1" i="0">
                <a:solidFill>
                  <a:srgbClr val="404040"/>
                </a:solidFill>
                <a:latin typeface="DeepSeek-CJK-patch"/>
                <a:ea typeface="DeepSeek-CJK-patch"/>
              </a:rPr>
              <a:t>枚举算法的基本步骤</a:t>
            </a:r>
            <a:endParaRPr lang="zh-CN" altLang="en-US" sz="21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确定枚举对象和范围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确定约束条件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逐一枚举所有可能性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检查每个可能性是否满足条件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输出或保存满足条件的解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7855" y="6654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例子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01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13223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问题：找出</a:t>
            </a:r>
            <a:r>
              <a:rPr lang="en-US" altLang="zh-CN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100</a:t>
            </a: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以内的所有</a:t>
            </a:r>
            <a:r>
              <a:rPr lang="en-US" altLang="zh-CN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完数</a:t>
            </a:r>
            <a:r>
              <a:rPr lang="en-US" altLang="zh-CN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endParaRPr lang="en-US" altLang="zh-CN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6000" y="1680845"/>
            <a:ext cx="1003173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完数定义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：一个数如果恰好等于它的真因子（即除了自身以外的约数）之和，这个数就称为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完数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。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25855" y="21218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例如：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6 = 1 + 2 + 3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，所以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6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是完数。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16000" y="2563495"/>
            <a:ext cx="5080000" cy="147574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解题思路：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枚举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1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到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100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之间的每一个数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对于每个数，找出它的所有真因子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计算这些真因子的和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检查和是否等于原数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7855" y="59436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例子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02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7855" y="11776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示例</a:t>
            </a:r>
            <a:r>
              <a:rPr lang="en-US" altLang="zh-CN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2</a:t>
            </a: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：组合问题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5805" y="1446530"/>
            <a:ext cx="9396095" cy="42303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ct val="60000"/>
              </a:spcAft>
            </a:pPr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问题：鸡兔同笼问题</a:t>
            </a:r>
            <a:endParaRPr lang="zh-CN" altLang="en-US" sz="20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已知笼子里有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h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个头，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f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只脚，问鸡和兔各有多少只？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解题思路：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枚举鸡的数量（从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0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到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h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）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对于每个鸡的数量，计算兔的数量（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h - 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鸡的数量）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检查脚的总数是否等于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f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（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2×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鸡数 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+ 4×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兔数 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= f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）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输出满足条件的解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17855" y="59436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例子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03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835" y="1177925"/>
            <a:ext cx="7294245" cy="34359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ct val="60000"/>
              </a:spcAft>
            </a:pPr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问题：找出所有三位数</a:t>
            </a:r>
            <a:r>
              <a:rPr lang="en-US" altLang="zh-CN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ABC</a:t>
            </a:r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，满足</a:t>
            </a:r>
            <a:r>
              <a:rPr lang="en-US" altLang="zh-CN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ABC = A³ + B³ + C³</a:t>
            </a:r>
            <a:endParaRPr lang="en-US" altLang="zh-CN" sz="20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这类数被称为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水仙花数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"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。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解题思路：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枚举所有三位数（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100-999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）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对于每个数，分离出它的百位、十位和个位数字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检查是否满足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ABC = A³ + B³ + C³</a:t>
            </a:r>
            <a:endParaRPr lang="en-US" altLang="zh-CN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输出满足条件的数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WPS Presentation</Application>
  <PresentationFormat>On-screen Show (4:3)</PresentationFormat>
  <Paragraphs>76</Paragraphs>
  <Slides>8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Noto Sans Mono</vt:lpstr>
      <vt:lpstr>Calibri</vt:lpstr>
      <vt:lpstr>微软雅黑</vt:lpstr>
      <vt:lpstr>Arial Unicode MS</vt:lpstr>
      <vt:lpstr>宋体</vt:lpstr>
      <vt:lpstr>DeepSeek-CJK-patch</vt:lpstr>
      <vt:lpstr>Prompt Thin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240</cp:revision>
  <dcterms:created xsi:type="dcterms:W3CDTF">2025-04-14T07:05:04Z</dcterms:created>
  <dcterms:modified xsi:type="dcterms:W3CDTF">2025-04-14T07:05:04Z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