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B0E2DD-2439-2A77-19B5-02E32F790B4C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323735" y="2508408"/>
            <a:ext cx="32308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匈牙利算法</a:t>
            </a:r>
            <a:endParaRPr 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063342" y="4220406"/>
            <a:ext cx="1378585" cy="1121447"/>
            <a:chOff x="278389" y="0"/>
            <a:chExt cx="1378585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5750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278389" y="753147"/>
              <a:ext cx="137858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Calibri" panose="020F0502020204030204"/>
                  <a:ea typeface="宋体" panose="02010600030101010101" charset="-122"/>
                  <a:cs typeface="Arial" panose="020B0604020202020204"/>
                </a:rPr>
                <a:t>匈牙利l</a:t>
              </a:r>
              <a:r>
                <a:rPr lang="en-US">
                  <a:ea typeface="宋体" panose="02010600030101010101" charset="-122"/>
                </a:rPr>
                <a:t>算法</a:t>
              </a:r>
              <a:endParaRPr lang="zh-CN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67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>
                <a:ea typeface="宋体" panose="02010600030101010101" charset="-122"/>
              </a:rPr>
              <a:t>匈牙利</a:t>
            </a:r>
            <a:r>
              <a:rPr lang="en-US" sz="4800">
                <a:ea typeface="宋体" panose="02010600030101010101" charset="-122"/>
              </a:rPr>
              <a:t>算法</a:t>
            </a:r>
            <a:endParaRPr lang="zh-CN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10463" name="Text Box 204210462"/>
          <p:cNvSpPr txBox="1"/>
          <p:nvPr/>
        </p:nvSpPr>
        <p:spPr bwMode="auto">
          <a:xfrm>
            <a:off x="693576" y="779316"/>
            <a:ext cx="5433061" cy="9220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匈牙利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Calibri" panose="020F0502020204030204"/>
                <a:ea typeface="宋体" panose="02010600030101010101" charset="-122"/>
                <a:cs typeface="Arial" panose="020B0604020202020204"/>
              </a:rPr>
              <a:t>算法</a:t>
            </a:r>
            <a:endParaRPr sz="3600">
              <a:ea typeface="宋体" panose="02010600030101010101" charset="-122"/>
            </a:endParaRPr>
          </a:p>
          <a:p>
            <a:pPr>
              <a:defRPr/>
            </a:pPr>
          </a:p>
        </p:txBody>
      </p:sp>
      <p:sp>
        <p:nvSpPr>
          <p:cNvPr id="3" name="Text Box 2"/>
          <p:cNvSpPr txBox="1"/>
          <p:nvPr/>
        </p:nvSpPr>
        <p:spPr>
          <a:xfrm>
            <a:off x="809625" y="1525270"/>
            <a:ext cx="106813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匈牙利算法是一种用于解决‌任务分配问题‌（Assignment Problem）</a:t>
            </a:r>
            <a:r>
              <a:rPr lang="zh-CN" altLang="en-US" sz="2000">
                <a:ea typeface="宋体" panose="02010600030101010101" charset="-122"/>
              </a:rPr>
              <a:t>，指派问题是指将若干任务分配给若干执行者，每个执行者完成不同任务的成本不同，目标是找到总成本最小的分配方案。</a:t>
            </a:r>
            <a:endParaRPr lang="zh-CN" altLang="en-US" sz="2000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48435" y="2416810"/>
            <a:ext cx="9657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假设有一个小型公司，有4个员工（A, B, C, D）和4项任务（1, 2, 3, 4）。每个员工完成每项任务的成本如下表所示（单位：小时）：</a:t>
            </a:r>
            <a:endParaRPr lang="en-US" sz="2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3665" y="3123565"/>
            <a:ext cx="643890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56995" y="1302385"/>
            <a:ext cx="994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步骤：</a:t>
            </a:r>
            <a:endParaRPr lang="zh-CN" altLang="en-US">
              <a:ea typeface="宋体" panose="02010600030101010101" charset="-122"/>
            </a:endParaRPr>
          </a:p>
          <a:p>
            <a:endParaRPr lang="en-US" altLang="zh-CN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40740" y="588645"/>
            <a:ext cx="406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ea typeface="宋体" panose="02010600030101010101" charset="-122"/>
                <a:sym typeface="+mn-ea"/>
              </a:rPr>
              <a:t>匈牙利</a:t>
            </a:r>
            <a:r>
              <a:rPr lang="en-US" sz="4400">
                <a:latin typeface="Calibri" panose="020F0502020204030204"/>
                <a:ea typeface="宋体" panose="02010600030101010101" charset="-122"/>
                <a:cs typeface="Arial" panose="020B0604020202020204"/>
                <a:sym typeface="+mn-ea"/>
              </a:rPr>
              <a:t>算法</a:t>
            </a:r>
            <a:endParaRPr sz="4400">
              <a:ea typeface="宋体" panose="02010600030101010101" charset="-122"/>
            </a:endParaRPr>
          </a:p>
          <a:p>
            <a:endParaRPr lang="en-US" sz="4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060" y="909955"/>
            <a:ext cx="2366010" cy="5281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Presentation</Application>
  <PresentationFormat>On-screen Show (4:3)</PresentationFormat>
  <Paragraphs>37</Paragraphs>
  <Slides>6</Slides>
  <Notes>6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Calibri</vt:lpstr>
      <vt:lpstr>Segoe UI Semilight</vt:lpstr>
      <vt:lpstr>PingFang SC0</vt:lpstr>
      <vt:lpstr>微软雅黑</vt:lpstr>
      <vt:lpstr>Arial Unicode MS</vt:lpstr>
      <vt:lpstr>Calibri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393</cp:revision>
  <dcterms:created xsi:type="dcterms:W3CDTF">2025-06-08T06:19:56Z</dcterms:created>
  <dcterms:modified xsi:type="dcterms:W3CDTF">2025-06-08T06:19:56Z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