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58" r:id="rId7"/>
    <p:sldId id="260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7" d="100"/>
          <a:sy n="57" d="100"/>
        </p:scale>
        <p:origin x="-96" y="-1470"/>
      </p:cViewPr>
      <p:guideLst>
        <p:guide orient="horz" pos="2160"/>
        <p:guide pos="3781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 altLang="en-US"/>
            </a:fld>
            <a:endParaRPr 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9B0E2DD-2439-2A77-19B5-02E32F790B4C}" type="slidenum">
              <a:rPr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</a:fld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 altLang="en-US"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PhAnim="0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PhAnim="0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PhAnim="0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PhAnim="0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PhAnim="0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PhAnim="0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PhAnim="0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PhAnim="0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PhAnim="0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 altLang="en-US"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 panose="020B0604020202020204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 panose="020B0604020202020204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 panose="020B0604020202020204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 panose="020B0604020202020204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337048" y="2508409"/>
            <a:ext cx="3198495" cy="82994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Kruskal</a:t>
            </a:r>
            <a:r>
              <a:rPr lang="zh-CN" sz="4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算法</a:t>
            </a:r>
            <a:endParaRPr lang="zh-CN" sz="4800" b="0" i="0" u="none" strike="noStrike" cap="none" spc="0">
              <a:solidFill>
                <a:schemeClr val="tx1"/>
              </a:solidFill>
              <a:latin typeface="+mn-lt"/>
              <a:ea typeface="宋体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 panose="020B0604020202020204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 panose="020B0604020202020204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2158408" y="4220406"/>
            <a:ext cx="1187734" cy="1153087"/>
            <a:chOff x="0" y="0"/>
            <a:chExt cx="1187734" cy="115308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201635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187734" cy="3999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>
                  <a:ea typeface="宋体" panose="02010600030101010101" charset="-122"/>
                </a:rPr>
                <a:t>PRIM 算法</a:t>
              </a:r>
              <a:endParaRPr lang="zh-CN" sz="18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endParaRPr>
            </a:p>
          </p:txBody>
        </p:sp>
      </p:grpSp>
      <p:cxnSp>
        <p:nvCxnSpPr>
          <p:cNvPr id="4" name="直接连接符 3"/>
          <p:cNvCxnSpPr/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 panose="020B0402040204020203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5" y="2809044"/>
            <a:ext cx="5460756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4800">
                <a:ea typeface="宋体" panose="02010600030101010101" charset="-122"/>
              </a:rPr>
              <a:t>Kruskal算法</a:t>
            </a:r>
            <a:endParaRPr lang="zh-CN" sz="4800">
              <a:ea typeface="宋体" panose="02010600030101010101" charset="-122"/>
            </a:endParaRPr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/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10463" name="Text Box 204210462"/>
          <p:cNvSpPr txBox="1"/>
          <p:nvPr/>
        </p:nvSpPr>
        <p:spPr bwMode="auto">
          <a:xfrm>
            <a:off x="693577" y="779317"/>
            <a:ext cx="5432342" cy="9220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0" i="0" u="none" strike="noStrike" cap="none" spc="0">
                <a:solidFill>
                  <a:schemeClr val="tx1"/>
                </a:solidFill>
                <a:latin typeface="+mn-lt"/>
                <a:ea typeface="宋体" panose="02010600030101010101" charset="-122"/>
                <a:cs typeface="+mn-cs"/>
              </a:rPr>
              <a:t>Kruskal算法</a:t>
            </a:r>
            <a:endParaRPr sz="3600">
              <a:ea typeface="宋体" panose="02010600030101010101" charset="-122"/>
            </a:endParaRPr>
          </a:p>
          <a:p>
            <a:pPr>
              <a:defRPr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1096645" y="1626235"/>
            <a:ext cx="100920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步骤：</a:t>
            </a:r>
            <a:endParaRPr lang="zh-CN" altLang="en-US">
              <a:ea typeface="宋体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ea typeface="宋体" panose="02010600030101010101" charset="-122"/>
              </a:rPr>
              <a:t>将图中所有边按权值从小到大排序</a:t>
            </a:r>
            <a:endParaRPr lang="zh-CN" altLang="en-US">
              <a:ea typeface="宋体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ea typeface="宋体" panose="02010600030101010101" charset="-122"/>
              </a:rPr>
              <a:t>初始化一个空的最小生成树集合</a:t>
            </a:r>
            <a:endParaRPr lang="zh-CN" altLang="en-US">
              <a:ea typeface="宋体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ea typeface="宋体" panose="02010600030101010101" charset="-122"/>
              </a:rPr>
              <a:t>依次选择权值最小的边，若该边连接的两个顶点不在同一连通分量中（使用并查集判断），则将该边加入生成树</a:t>
            </a:r>
            <a:endParaRPr lang="zh-CN" altLang="en-US">
              <a:ea typeface="宋体" panose="02010600030101010101" charset="-122"/>
            </a:endParaRPr>
          </a:p>
          <a:p>
            <a:pPr marL="285750" indent="-285750">
              <a:buFont typeface="Wingdings" panose="05000000000000000000" charset="0"/>
              <a:buChar char=""/>
            </a:pPr>
            <a:r>
              <a:rPr lang="zh-CN" altLang="en-US">
                <a:ea typeface="宋体" panose="02010600030101010101" charset="-122"/>
              </a:rPr>
              <a:t>重复上述过程直到选中n-1条边</a:t>
            </a:r>
            <a:endParaRPr lang="zh-CN" altLang="en-US">
              <a:ea typeface="宋体" panose="02010600030101010101" charset="-122"/>
            </a:endParaRPr>
          </a:p>
          <a:p>
            <a:endParaRPr lang="zh-CN" altLang="en-US">
              <a:ea typeface="宋体" panose="02010600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264</Words>
  <Application>WPS Presentation</Application>
  <PresentationFormat>On-screen Show (4:3)</PresentationFormat>
  <Paragraphs>34</Paragraphs>
  <Slides>5</Slides>
  <Notes>7</Notes>
  <HiddenSlides>0</HiddenSlides>
  <MMClips>2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SimSun</vt:lpstr>
      <vt:lpstr>Wingdings</vt:lpstr>
      <vt:lpstr>Arial</vt:lpstr>
      <vt:lpstr>宋体</vt:lpstr>
      <vt:lpstr>思源黑体旧字形 ExtraLight</vt:lpstr>
      <vt:lpstr>黑体</vt:lpstr>
      <vt:lpstr>Segoe UI Semilight</vt:lpstr>
      <vt:lpstr>Calibri</vt:lpstr>
      <vt:lpstr>FangSong</vt:lpstr>
      <vt:lpstr>Times New Roman</vt:lpstr>
      <vt:lpstr>PingFang SC0</vt:lpstr>
      <vt:lpstr>微软雅黑</vt:lpstr>
      <vt:lpstr>Arial Unicode MS</vt:lpstr>
      <vt:lpstr>文泉驿正黑</vt:lpstr>
      <vt:lpstr>Calibri</vt:lpstr>
      <vt:lpstr>Wingdings</vt:lpstr>
      <vt:lpstr>Calibri Light</vt:lpstr>
      <vt:lpstr>第一PPT，www.1ppt.com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>Evan</cp:lastModifiedBy>
  <cp:revision>383</cp:revision>
  <dcterms:created xsi:type="dcterms:W3CDTF">2025-05-29T13:19:47Z</dcterms:created>
  <dcterms:modified xsi:type="dcterms:W3CDTF">2025-05-29T13:19:47Z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0A88B9D0A29E4CF2A48B20686492B66B_42</vt:lpwstr>
  </property>
  <property fmtid="{D5CDD505-2E9C-101B-9397-08002B2CF9AE}" pid="3" name="KSOProductBuildVer">
    <vt:lpwstr>1033-12.1.0.17900</vt:lpwstr>
  </property>
</Properties>
</file>