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>
      <p:cViewPr varScale="1">
        <p:scale>
          <a:sx n="57" d="100"/>
          <a:sy n="57" d="100"/>
        </p:scale>
        <p:origin x="-96" y="-1470"/>
      </p:cViewPr>
      <p:guideLst>
        <p:guide pos="2160" orient="horz"/>
        <p:guide pos="3781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CF5CAC1-9625-4378-942F-06327CAF8CD8}" type="datetimeFigureOut">
              <a:rPr lang="zh-CN"/>
              <a:t/>
            </a:fld>
            <a:endParaRPr lang="zh-CN"/>
          </a:p>
        </p:txBody>
      </p:sp>
      <p:sp>
        <p:nvSpPr>
          <p:cNvPr id="4" name="幻灯片图像占位符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9532B1-D51B-4065-979B-CDD6B40756D2}" type="slidenum">
              <a:rPr lang="zh-CN"/>
              <a:t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  <a:t/>
            </a:fld>
            <a:endParaRPr lang="zh-CN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/>
            </a:fld>
            <a:endParaRPr lang="zh-CN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/>
            </a:fld>
            <a:endParaRPr lang="zh-CN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9B0E2DD-2439-2A77-19B5-02E32F790B4C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AF8594-C86B-A31A-EAC5-6B37DD2885B8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/>
            </a:fld>
            <a:endParaRPr lang="zh-CN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838200" y="697820"/>
            <a:ext cx="3603171" cy="592137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垂直排列标题与&#10;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1_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3BF58DE-56F1-449D-9AED-5DFEE2408EDD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DC4B5B-4AA2-48AC-AA1C-32C9F13A2356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914400" y="2130426"/>
            <a:ext cx="10363200" cy="1470025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4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839200" y="274639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609600" y="274639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658420" y="571415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www.1ppt.com/moban/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行业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www.1ppt.com/hangye/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节日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www.1ppt.com/jieri/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素材下载：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www.1ppt.com/sucai/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背景图片：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www.1ppt.com/beijing/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图表下载：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www.1ppt.com/tubiao/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优秀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www.1ppt.com/xiazai/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www.1ppt.com/powerpoint/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Word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www.1ppt.com/word/              Excel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www.1ppt.com/excel/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资料下载：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www.1ppt.com/ziliao/     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课件下载：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www.1ppt.com/kejian/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范文下载：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www.1ppt.com/fanwen/        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试卷下载：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www.1ppt.com/shiti/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教案下载：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www.1ppt.com/jiaoan/  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字体下载：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www.1ppt.com/ziti/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 </a:t>
            </a:r>
            <a:endParaRPr lang="zh-CN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4"/>
          <a:stretch/>
        </p:blipFill>
        <p:spPr bwMode="auto">
          <a:xfrm>
            <a:off x="0" y="0"/>
            <a:ext cx="12191999" cy="379558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 bwMode="auto">
          <a:xfrm>
            <a:off x="548640" y="548640"/>
            <a:ext cx="11064240" cy="5807710"/>
          </a:xfrm>
          <a:prstGeom prst="rect">
            <a:avLst/>
          </a:prstGeom>
          <a:solidFill>
            <a:srgbClr val="F6F4F7"/>
          </a:solidFill>
          <a:ln>
            <a:noFill/>
          </a:ln>
          <a:effectLst>
            <a:outerShdw blurRad="571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511675" y="2508408"/>
            <a:ext cx="4854999" cy="9135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4800" b="0" i="0" u="none" strike="noStrike" cap="none" spc="0">
                <a:solidFill>
                  <a:schemeClr val="tx1"/>
                </a:solidFill>
                <a:latin typeface="+mn-lt"/>
                <a:ea typeface="宋体"/>
                <a:cs typeface="+mn-cs"/>
              </a:rPr>
              <a:t>floyd warshall算法</a:t>
            </a:r>
            <a:endParaRPr lang="zh-CN" sz="4800" b="0" i="0" u="none" strike="noStrike" cap="none" spc="0">
              <a:solidFill>
                <a:schemeClr val="tx1"/>
              </a:solidFill>
              <a:latin typeface="+mn-lt"/>
              <a:ea typeface="宋体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 bwMode="auto">
          <a:xfrm>
            <a:off x="4956735" y="1392437"/>
            <a:ext cx="2180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7200" b="1">
                <a:solidFill>
                  <a:srgbClr val="C00000"/>
                </a:solidFill>
                <a:latin typeface="思源黑体旧字形 ExtraLight"/>
                <a:ea typeface="思源黑体旧字形 ExtraLight"/>
              </a:rPr>
              <a:t>目录</a:t>
            </a:r>
            <a:endParaRPr lang="zh-CN" sz="7200" b="1">
              <a:solidFill>
                <a:srgbClr val="C0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5054593" y="259276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Arial"/>
              </a:rPr>
              <a:t>CONTANTS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1784953" y="4220406"/>
            <a:ext cx="1935363" cy="1145796"/>
            <a:chOff x="0" y="0"/>
            <a:chExt cx="1935363" cy="1145796"/>
          </a:xfrm>
        </p:grpSpPr>
        <p:sp>
          <p:nvSpPr>
            <p:cNvPr id="13" name="文本框 12"/>
            <p:cNvSpPr txBox="1"/>
            <p:nvPr/>
          </p:nvSpPr>
          <p:spPr bwMode="auto">
            <a:xfrm>
              <a:off x="575089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01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0" y="753147"/>
              <a:ext cx="1935363" cy="39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800" b="0" i="0" u="none" strike="noStrike" cap="none" spc="0">
                  <a:solidFill>
                    <a:schemeClr val="tx1"/>
                  </a:solidFill>
                  <a:latin typeface="Calibri"/>
                  <a:ea typeface="宋体"/>
                  <a:cs typeface="Arial"/>
                </a:rPr>
                <a:t>floyd warshall</a:t>
              </a:r>
              <a:r>
                <a:rPr lang="en-US">
                  <a:ea typeface="宋体"/>
                </a:rPr>
                <a:t>算法</a:t>
              </a:r>
              <a:endParaRPr lang="zh-CN" sz="1800" b="0" i="0" u="none" strike="noStrike" cap="none" spc="0">
                <a:solidFill>
                  <a:schemeClr val="tx1"/>
                </a:solidFill>
                <a:latin typeface="+mn-lt"/>
                <a:ea typeface="宋体"/>
                <a:cs typeface="+mn-cs"/>
              </a:endParaRPr>
            </a:p>
          </p:txBody>
        </p:sp>
      </p:grpSp>
      <p:cxnSp>
        <p:nvCxnSpPr>
          <p:cNvPr id="4" name="直接连接符 3"/>
          <p:cNvCxnSpPr>
            <a:cxnSpLocks/>
          </p:cNvCxnSpPr>
          <p:nvPr/>
        </p:nvCxnSpPr>
        <p:spPr bwMode="auto">
          <a:xfrm>
            <a:off x="2498271" y="3559629"/>
            <a:ext cx="705780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 bwMode="auto">
          <a:xfrm>
            <a:off x="9227832" y="4881809"/>
            <a:ext cx="183636" cy="701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endParaRPr lang="en-US" sz="2000" b="0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  <a:p>
            <a:pPr algn="ctr">
              <a:defRPr/>
            </a:pP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/>
            </a:endParaRP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6379281" y="4819957"/>
            <a:ext cx="183636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077456" y="501654"/>
            <a:ext cx="4537065" cy="585469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fill="norm" stroke="1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 bwMode="auto">
          <a:xfrm rot="2700000">
            <a:off x="2740335" y="4071165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8" name="矩形 7"/>
          <p:cNvSpPr/>
          <p:nvPr/>
        </p:nvSpPr>
        <p:spPr bwMode="auto">
          <a:xfrm rot="2700000">
            <a:off x="3411868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 lang="en-US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01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4608225" y="2809044"/>
            <a:ext cx="5467955" cy="913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>
                <a:ea typeface="宋体"/>
              </a:rPr>
              <a:t>Floyd warshall算法</a:t>
            </a:r>
            <a:endParaRPr lang="zh-CN" sz="4800">
              <a:ea typeface="宋体"/>
            </a:endParaR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5172" y="2563317"/>
            <a:ext cx="5906926" cy="109452"/>
            <a:chOff x="538843" y="2563317"/>
            <a:chExt cx="5906926" cy="109452"/>
          </a:xfrm>
        </p:grpSpPr>
        <p:cxnSp>
          <p:nvCxnSpPr>
            <p:cNvPr id="13" name="直接连接符 12"/>
            <p:cNvCxnSpPr>
              <a:cxnSpLocks/>
            </p:cNvCxnSpPr>
            <p:nvPr/>
          </p:nvCxnSpPr>
          <p:spPr bwMode="auto">
            <a:xfrm>
              <a:off x="538843" y="2672770"/>
              <a:ext cx="589193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5156615" y="2563317"/>
              <a:ext cx="1289153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sp>
        <p:nvSpPr>
          <p:cNvPr id="1541132531" name="Rectangles 1541132530"/>
          <p:cNvSpPr/>
          <p:nvPr/>
        </p:nvSpPr>
        <p:spPr bwMode="auto">
          <a:xfrm>
            <a:off x="4739289" y="3662842"/>
            <a:ext cx="4112677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210463" name="Text Box 204210462"/>
          <p:cNvSpPr txBox="1"/>
          <p:nvPr/>
        </p:nvSpPr>
        <p:spPr bwMode="auto">
          <a:xfrm>
            <a:off x="693576" y="779316"/>
            <a:ext cx="5433061" cy="9678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0" i="0" u="none" strike="noStrike" cap="none" spc="0">
                <a:solidFill>
                  <a:schemeClr val="tx1"/>
                </a:solidFill>
                <a:latin typeface="+mn-lt"/>
                <a:ea typeface="宋体"/>
                <a:cs typeface="+mn-cs"/>
              </a:rPr>
              <a:t>Floyd warshall</a:t>
            </a:r>
            <a:r>
              <a:rPr lang="en-US" sz="3600" b="0" i="0" u="none" strike="noStrike" cap="none" spc="0">
                <a:solidFill>
                  <a:schemeClr val="tx1"/>
                </a:solidFill>
                <a:latin typeface="Calibri"/>
                <a:ea typeface="宋体"/>
                <a:cs typeface="Arial"/>
              </a:rPr>
              <a:t>算法</a:t>
            </a:r>
            <a:endParaRPr sz="3600">
              <a:ea typeface="宋体"/>
            </a:endParaRPr>
          </a:p>
          <a:p>
            <a:pPr>
              <a:defRPr/>
            </a:pPr>
            <a:endParaRPr/>
          </a:p>
        </p:txBody>
      </p:sp>
      <p:sp>
        <p:nvSpPr>
          <p:cNvPr id="2" name="Text Box 1"/>
          <p:cNvSpPr txBox="1"/>
          <p:nvPr/>
        </p:nvSpPr>
        <p:spPr bwMode="auto">
          <a:xfrm>
            <a:off x="1096644" y="1626234"/>
            <a:ext cx="10093494" cy="33563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算法用于计算‌</a:t>
            </a:r>
            <a:r>
              <a:rPr sz="16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加权图中所有顶点对之间的最短路径</a:t>
            </a:r>
            <a:r>
              <a:rPr sz="16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‌，支持负权边</a:t>
            </a:r>
            <a:endParaRPr sz="1600">
              <a:ea typeface="宋体"/>
            </a:endParaRPr>
          </a:p>
        </p:txBody>
      </p:sp>
      <p:sp>
        <p:nvSpPr>
          <p:cNvPr id="805015761" name=""/>
          <p:cNvSpPr txBox="1"/>
          <p:nvPr/>
        </p:nvSpPr>
        <p:spPr bwMode="auto">
          <a:xfrm flipH="0" flipV="0">
            <a:off x="1213538" y="2226623"/>
            <a:ext cx="10368914" cy="3981261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核心思想：</a:t>
            </a:r>
            <a:endParaRPr/>
          </a:p>
          <a:p>
            <a:pPr>
              <a:defRPr/>
            </a:pPr>
            <a:r>
              <a:rPr/>
              <a:t>       在顶点 i, j, 中插入一个顶点k, 使得 distance[i][j] &gt;  distance[i][k] + distance[k][j], 那么新的distance[i][j] = </a:t>
            </a:r>
            <a:endParaRPr/>
          </a:p>
          <a:p>
            <a:pPr>
              <a:defRPr/>
            </a:pPr>
            <a:r>
              <a:rPr lang="zh-CN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distance[i][k] + distance[k][j]</a:t>
            </a:r>
            <a:r>
              <a:rPr/>
              <a:t>.</a:t>
            </a:r>
            <a:endParaRPr/>
          </a:p>
          <a:p>
            <a:pPr>
              <a:defRPr/>
            </a:pPr>
            <a:endParaRPr/>
          </a:p>
          <a:p>
            <a:pPr marL="283879" indent="-283879">
              <a:buAutoNum type="arabicPeriod"/>
              <a:defRPr/>
            </a:pPr>
            <a:r>
              <a:rPr/>
              <a:t>定义状态：</a:t>
            </a:r>
            <a:endParaRPr/>
          </a:p>
          <a:p>
            <a:pPr>
              <a:defRPr/>
            </a:pPr>
            <a:r>
              <a:rPr/>
              <a:t>    dist[i][j] 表示i, j 的最短距离</a:t>
            </a:r>
            <a:endParaRPr/>
          </a:p>
          <a:p>
            <a:pPr>
              <a:defRPr/>
            </a:pPr>
            <a:r>
              <a:rPr/>
              <a:t>2. 状态转移方程：</a:t>
            </a:r>
            <a:endParaRPr/>
          </a:p>
          <a:p>
            <a:pPr>
              <a:defRPr/>
            </a:pPr>
            <a:r>
              <a:rPr/>
              <a:t>    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distance[i][j]</a:t>
            </a:r>
            <a:r>
              <a:rPr/>
              <a:t> = min(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distance[i][k] + distance[k][j]</a:t>
            </a:r>
            <a:r>
              <a:rPr/>
              <a:t>, distance[i][j])</a:t>
            </a:r>
            <a:endParaRPr/>
          </a:p>
          <a:p>
            <a:pPr>
              <a:defRPr/>
            </a:pPr>
            <a:r>
              <a:rPr/>
              <a:t>3. 初始化</a:t>
            </a:r>
            <a:endParaRPr/>
          </a:p>
          <a:p>
            <a:pPr>
              <a:defRPr/>
            </a:pPr>
            <a:r>
              <a:rPr/>
              <a:t>    i,j 有边就是权重，i,j 没有边就是无穷大</a:t>
            </a:r>
            <a:r>
              <a:rPr/>
              <a:t>， i=j 就是同一个顶点，距离就是0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766047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32283" y="647810"/>
            <a:ext cx="3544703" cy="3471442"/>
          </a:xfrm>
          <a:prstGeom prst="rect">
            <a:avLst/>
          </a:prstGeom>
        </p:spPr>
      </p:pic>
      <p:pic>
        <p:nvPicPr>
          <p:cNvPr id="133127439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425839" y="3748149"/>
            <a:ext cx="7988408" cy="246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文本框 33"/>
          <p:cNvSpPr txBox="1"/>
          <p:nvPr/>
        </p:nvSpPr>
        <p:spPr bwMode="auto">
          <a:xfrm>
            <a:off x="4288355" y="2075217"/>
            <a:ext cx="354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CN" sz="6000" b="0" i="0" u="none" strike="noStrike" cap="none" spc="300">
                <a:ln>
                  <a:noFill/>
                </a:ln>
                <a:solidFill>
                  <a:srgbClr val="343434"/>
                </a:solidFill>
                <a:latin typeface="思源黑体旧字形 ExtraLight"/>
                <a:ea typeface="思源黑体旧字形 ExtraLight"/>
              </a:rPr>
              <a:t>谢谢欣赏</a:t>
            </a:r>
            <a:endParaRPr lang="en-US" sz="6000" b="0" i="0" u="none" strike="noStrike" cap="none" spc="300">
              <a:ln>
                <a:noFill/>
              </a:ln>
              <a:solidFill>
                <a:srgbClr val="34343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>
                <a:solidFill>
                  <a:srgbClr val="8A0000"/>
                </a:solidFill>
                <a:latin typeface="思源黑体旧字形 ExtraLight"/>
                <a:ea typeface="思源黑体旧字形 ExtraLight"/>
              </a:rPr>
              <a:t>THANK YOU</a:t>
            </a:r>
            <a:endParaRPr lang="zh-CN" sz="3600">
              <a:solidFill>
                <a:srgbClr val="8A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209452" y="4209446"/>
            <a:ext cx="573329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旧字形 ExtraLight"/>
                <a:ea typeface="思源黑体旧字形 ExtraLight"/>
              </a:rPr>
              <a:t>添加您的文字结尾描述文字说明添加您的文字结尾描述文字说明，添加您的文字结尾描述文字说明，添加您的文字结尾描述文字说明，添加您的文字结尾描述文字说明添加您的文字结尾描述文字说明，添加您的文字结尾描述文字说明</a:t>
            </a: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4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ONLYOFFICE/8.2.2.22</Application>
  <PresentationFormat>On-screen Show (4:3)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</vt:vector>
  </TitlesOfParts>
  <Company>第一PPT，www.1ppt.com</Company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创业融资</dc:title>
  <dc:creator>第一PPT</dc:creator>
  <cp:keywords>www.1ppt.com</cp:keywords>
  <dc:description>www.1ppt.com</dc:description>
  <cp:lastModifiedBy/>
  <cp:revision>384</cp:revision>
  <dcterms:created xsi:type="dcterms:W3CDTF">2025-05-29T13:19:47Z</dcterms:created>
  <dcterms:modified xsi:type="dcterms:W3CDTF">2025-06-01T04:46:54Z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0A88B9D0A29E4CF2A48B20686492B66B_42</vt:lpwstr>
  </property>
  <property fmtid="{D5CDD505-2E9C-101B-9397-08002B2CF9AE}" pid="3" name="KSOProductBuildVer">
    <vt:lpwstr>1033-12.1.0.17900</vt:lpwstr>
  </property>
</Properties>
</file>