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76" r:id="rId9"/>
    <p:sldId id="277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50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89059" y="2508410"/>
            <a:ext cx="269303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KMP 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</a:t>
            </a:r>
            <a:endParaRPr lang="zh-CN" altLang="en-US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87239" y="4220406"/>
            <a:ext cx="1123950" cy="1121447"/>
            <a:chOff x="444222" y="0"/>
            <a:chExt cx="112395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444222" y="753147"/>
              <a:ext cx="11239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KMP </a:t>
              </a:r>
              <a:r>
                <a:rPr lang="zh-CN" altLang="en-US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算法</a:t>
              </a:r>
              <a:endParaRPr lang="zh-CN" altLang="en-US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800">
                <a:ea typeface="宋体" panose="02010600030101010101" charset="-122"/>
              </a:rPr>
              <a:t>KMP </a:t>
            </a:r>
            <a:r>
              <a:rPr lang="zh-CN" altLang="en-US" sz="4800">
                <a:ea typeface="宋体" panose="02010600030101010101" charset="-122"/>
              </a:rPr>
              <a:t>算法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ea typeface="宋体" panose="02010600030101010101" charset="-122"/>
              </a:rPr>
              <a:t>KMP </a:t>
            </a:r>
            <a:r>
              <a:rPr lang="zh-CN" altLang="en-US" sz="3600">
                <a:ea typeface="宋体" panose="02010600030101010101" charset="-122"/>
              </a:rPr>
              <a:t>算法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50950" y="1545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ea typeface="宋体" panose="02010600030101010101" charset="-122"/>
              </a:rPr>
              <a:t>传统字符串查找</a:t>
            </a:r>
            <a:r>
              <a:rPr lang="zh-CN" altLang="en-US">
                <a:ea typeface="宋体" panose="02010600030101010101" charset="-122"/>
              </a:rPr>
              <a:t>：</a:t>
            </a:r>
            <a:endParaRPr lang="zh-CN" altLang="en-US">
              <a:ea typeface="宋体" panose="020106000301010101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120" y="1009650"/>
            <a:ext cx="66103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ea typeface="宋体" panose="02010600030101010101" charset="-122"/>
              </a:rPr>
              <a:t>KMP </a:t>
            </a:r>
            <a:r>
              <a:rPr lang="zh-CN" altLang="en-US" sz="3600">
                <a:ea typeface="宋体" panose="02010600030101010101" charset="-122"/>
              </a:rPr>
              <a:t>算法</a:t>
            </a:r>
            <a:endParaRPr lang="zh-CN" altLang="en-US" sz="3600">
              <a:ea typeface="宋体" panose="02010600030101010101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951865" y="1983740"/>
          <a:ext cx="4267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A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B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C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D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A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B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6"/>
                          </a:solidFill>
                          <a:uFillTx/>
                        </a:rPr>
                        <a:t>C</a:t>
                      </a:r>
                      <a:endParaRPr lang="en-US">
                        <a:solidFill>
                          <a:schemeClr val="accent6"/>
                        </a:solidFill>
                        <a:uFillTx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640840" y="1513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Partial match table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495" y="1205230"/>
            <a:ext cx="6096000" cy="467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3524250"/>
            <a:ext cx="4916170" cy="1143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280410" y="785495"/>
            <a:ext cx="825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利用之前的匹配信息，避免主串指针回溯，从而实现线性时间的字符串匹配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6435" y="4667250"/>
            <a:ext cx="4671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当匹配失败时，告诉我们模式串中“已经匹配的部分”可以跳到哪，继续比较。</a:t>
            </a:r>
            <a:endParaRPr lang="en-US"/>
          </a:p>
          <a:p>
            <a:r>
              <a:rPr lang="en-US"/>
              <a:t>换句话说，</a:t>
            </a:r>
            <a:r>
              <a:rPr lang="en-US">
                <a:solidFill>
                  <a:srgbClr val="FF0000"/>
                </a:solidFill>
              </a:rPr>
              <a:t>不是简单地让主串回退，而是让模式串适当右移，跳过已经知道不会匹配的字符。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7215" y="6350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>
                <a:ea typeface="宋体" panose="02010600030101010101" charset="-122"/>
                <a:sym typeface="+mn-ea"/>
              </a:rPr>
              <a:t>KMP 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endParaRPr lang="zh-CN" altLang="en-US" sz="3600">
              <a:ea typeface="宋体" panose="02010600030101010101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8175" y="1218565"/>
            <a:ext cx="462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Partial match table 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中的值计算方法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字符串"ABCDABC" </a:t>
            </a:r>
            <a:endParaRPr 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339975"/>
            <a:ext cx="853440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On-screen Show (4:3)</PresentationFormat>
  <Paragraphs>73</Paragraphs>
  <Slides>7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Wingdings</vt:lpstr>
      <vt:lpstr>Calibri</vt:lpstr>
      <vt:lpstr>微软雅黑</vt:lpstr>
      <vt:lpstr>Arial Unicode MS</vt:lpstr>
      <vt:lpstr>文泉驿微米黑</vt:lpstr>
      <vt:lpstr>Calibri Light</vt:lpstr>
      <vt:lpstr>微软简综艺</vt:lpstr>
      <vt:lpstr>微软简行楷</vt:lpstr>
      <vt:lpstr>仿宋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367</cp:revision>
  <dcterms:created xsi:type="dcterms:W3CDTF">2025-05-17T13:52:23Z</dcterms:created>
  <dcterms:modified xsi:type="dcterms:W3CDTF">2025-05-17T13:52:23Z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