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1194A9-D366-B854-A570-15804E41A9F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070161" y="3338362"/>
            <a:ext cx="6011743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二分法详解及其应用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312362" y="4220410"/>
            <a:ext cx="869397" cy="1119267"/>
            <a:chOff x="0" y="0"/>
            <a:chExt cx="869397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47689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869397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二分法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30" y="2809044"/>
            <a:ext cx="5447443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二分法算法</a:t>
            </a:r>
            <a:endParaRPr lang="zh-CN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78213" cy="579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二分法</a:t>
            </a:r>
            <a:endParaRPr lang="en-US" sz="32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1763276476" name="Text Box 1763276475"/>
          <p:cNvSpPr txBox="1"/>
          <p:nvPr/>
        </p:nvSpPr>
        <p:spPr bwMode="auto">
          <a:xfrm>
            <a:off x="1337240" y="4094512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036567836" name=""/>
          <p:cNvSpPr/>
          <p:nvPr/>
        </p:nvSpPr>
        <p:spPr bwMode="auto">
          <a:xfrm flipH="0" flipV="0">
            <a:off x="894377" y="2021510"/>
            <a:ext cx="6878601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52788089" name="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417870093" name=""/>
          <p:cNvSpPr/>
          <p:nvPr/>
        </p:nvSpPr>
        <p:spPr bwMode="auto">
          <a:xfrm flipH="0" flipV="0">
            <a:off x="756873" y="1352479"/>
            <a:ext cx="11181466" cy="6404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二分法（Binary Search）是一种基于分治思想的高效搜索算法，主要用于在</a:t>
            </a:r>
            <a:r>
              <a:rPr sz="18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有序集合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中快速定位目标元素。</a:t>
            </a:r>
            <a:b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  <p:sp>
        <p:nvSpPr>
          <p:cNvPr id="1034021467" name=""/>
          <p:cNvSpPr/>
          <p:nvPr/>
        </p:nvSpPr>
        <p:spPr bwMode="auto">
          <a:xfrm flipH="0" flipV="0">
            <a:off x="756873" y="1901479"/>
            <a:ext cx="9880414" cy="15243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适用条件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</a:t>
            </a:r>
            <a:r>
              <a:rPr sz="1800" b="0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有序序列（单调性</a:t>
            </a:r>
            <a:r>
              <a:rPr sz="1200" b="0" i="0" u="none">
                <a:solidFill>
                  <a:srgbClr val="FF0000"/>
                </a:solidFill>
                <a:latin typeface="Arial"/>
                <a:ea typeface="Arial"/>
                <a:cs typeface="Arial"/>
              </a:rPr>
              <a:t>）</a:t>
            </a:r>
            <a:endParaRPr/>
          </a:p>
          <a:p>
            <a:pPr>
              <a:defRPr/>
            </a:pPr>
            <a:r>
              <a:rPr sz="20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核心思想：</a:t>
            </a:r>
            <a:r>
              <a:rPr sz="18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通过不断缩小搜索范围来快速定位目标</a:t>
            </a:r>
            <a:r>
              <a:rPr sz="1800"/>
              <a:t>   </a:t>
            </a: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/>
              <a:t>中点，  不是终点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 bwMode="auto">
          <a:xfrm>
            <a:off x="617855" y="66548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defRPr/>
            </a:pPr>
            <a:r>
              <a:rPr lang="zh-CN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例子</a:t>
            </a:r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01</a:t>
            </a:r>
            <a:endParaRPr lang="en-US"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</p:txBody>
      </p:sp>
      <p:sp>
        <p:nvSpPr>
          <p:cNvPr id="252594550" name=""/>
          <p:cNvSpPr/>
          <p:nvPr/>
        </p:nvSpPr>
        <p:spPr bwMode="auto">
          <a:xfrm flipH="0" flipV="0">
            <a:off x="1077449" y="1249042"/>
            <a:ext cx="6359436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740267146" name=""/>
          <p:cNvSpPr/>
          <p:nvPr/>
        </p:nvSpPr>
        <p:spPr bwMode="auto">
          <a:xfrm flipH="0" flipV="0">
            <a:off x="854820" y="1374952"/>
            <a:ext cx="7595964" cy="4804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例题1：标准二分查找（CCF-CSP常见基础题）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：给定一个有序数组和一个目标值，返回目标值的索引，如果不存在返回-1。</a:t>
            </a:r>
            <a:endParaRPr/>
          </a:p>
        </p:txBody>
      </p:sp>
      <p:sp>
        <p:nvSpPr>
          <p:cNvPr id="683315826" name=""/>
          <p:cNvSpPr/>
          <p:nvPr/>
        </p:nvSpPr>
        <p:spPr bwMode="auto">
          <a:xfrm>
            <a:off x="854820" y="2529592"/>
            <a:ext cx="5741565" cy="4804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例题2：查找第一个大于等于目标的位置（CCF-CSP 202109-2）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：给定一个有序数组和一个目标值，找到第一个大于等于目标值的位置。</a:t>
            </a:r>
            <a:endParaRPr/>
          </a:p>
        </p:txBody>
      </p:sp>
      <p:sp>
        <p:nvSpPr>
          <p:cNvPr id="1636459727" name=""/>
          <p:cNvSpPr/>
          <p:nvPr/>
        </p:nvSpPr>
        <p:spPr bwMode="auto">
          <a:xfrm>
            <a:off x="922073" y="3976897"/>
            <a:ext cx="4979576" cy="4804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35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例题3：求平方根（CCF-CSP常见数学问题）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问题描述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：计算并返回一个非负整数的平方根，结果只保留整数部分。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258</cp:revision>
  <dcterms:created xsi:type="dcterms:W3CDTF">2025-04-15T12:37:02Z</dcterms:created>
  <dcterms:modified xsi:type="dcterms:W3CDTF">2025-04-18T16:10:52Z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