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3.xml" ContentType="application/vnd.openxmlformats-officedocument.presentationml.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docProps/custom.xml" ContentType="application/vnd.openxmlformats-officedocument.custom-properties+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slideLayouts/slideLayout18.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Lst>
  <p:notesMasterIdLst>
    <p:notesMasterId r:id="rId11"/>
  </p:notesMasterIdLst>
  <p:sldIdLst>
    <p:sldId id="256" r:id="rId6"/>
    <p:sldId id="257" r:id="rId7"/>
    <p:sldId id="258" r:id="rId8"/>
    <p:sldId id="259" r:id="rId9"/>
    <p:sldId id="260" r:id="rId10"/>
  </p:sldIdLst>
  <p:sldSz cx="12192000" cy="6858000"/>
  <p:notesSz cx="6858000" cy="9144000"/>
  <p:defaultText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57" d="100"/>
          <a:sy n="57" d="100"/>
        </p:scale>
        <p:origin x="-96" y="-1470"/>
      </p:cViewPr>
      <p:guideLst>
        <p:guide pos="2160" orient="horz"/>
        <p:guide pos="3768"/>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notesMaster" Target="notesMasters/notesMaster1.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CN"/>
          </a:p>
        </p:txBody>
      </p:sp>
      <p:sp>
        <p:nvSpPr>
          <p:cNvPr id="3"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ECF5CAC1-9625-4378-942F-06327CAF8CD8}" type="datetimeFigureOut">
              <a:rPr lang="zh-CN"/>
              <a:t/>
            </a:fld>
            <a:endParaRPr lang="zh-CN"/>
          </a:p>
        </p:txBody>
      </p:sp>
      <p:sp>
        <p:nvSpPr>
          <p:cNvPr id="4" name="幻灯片图像占位符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5"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6"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CN"/>
          </a:p>
        </p:txBody>
      </p:sp>
      <p:sp>
        <p:nvSpPr>
          <p:cNvPr id="7"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149532B1-D51B-4065-979B-CDD6B40756D2}" type="slidenum">
              <a:rPr lang="zh-CN"/>
              <a:t/>
            </a:fld>
            <a:endParaRPr lang="zh-CN"/>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149532B1-D51B-4065-979B-CDD6B40756D2}" type="slidenum">
              <a:rPr lang="zh-CN"/>
              <a:t/>
            </a:fld>
            <a:endParaRPr lang="zh-CN"/>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
            </a:fld>
            <a:endParaRPr lang="zh-CN"/>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
            </a:fld>
            <a:endParaRPr lang="zh-CN"/>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7AD444-11B6-4218-F18B-4275EE78FC8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幻灯片图像占位符 1"/>
          <p:cNvSpPr>
            <a:spLocks noChangeAspect="1" noGrp="1" noRot="1"/>
          </p:cNvSpPr>
          <p:nvPr>
            <p:ph type="sldImg"/>
          </p:nvPr>
        </p:nvSpPr>
        <p:spPr bwMode="auto"/>
      </p:sp>
      <p:sp>
        <p:nvSpPr>
          <p:cNvPr id="3" name="备注占位符 2"/>
          <p:cNvSpPr>
            <a:spLocks noGrp="1"/>
          </p:cNvSpPr>
          <p:nvPr>
            <p:ph type="body" idx="1"/>
          </p:nvPr>
        </p:nvSpPr>
        <p:spPr bwMode="auto"/>
        <p:txBody>
          <a:bodyPr/>
          <a:lstStyle/>
          <a:p>
            <a:pPr>
              <a:defRPr/>
            </a:pPr>
            <a:endParaRPr lang="zh-CN"/>
          </a:p>
        </p:txBody>
      </p:sp>
      <p:sp>
        <p:nvSpPr>
          <p:cNvPr id="4" name="灯片编号占位符 3"/>
          <p:cNvSpPr>
            <a:spLocks noGrp="1"/>
          </p:cNvSpPr>
          <p:nvPr>
            <p:ph type="sldNum" sz="quarter" idx="10"/>
          </p:nvPr>
        </p:nvSpPr>
        <p:spPr bwMode="auto"/>
        <p:txBody>
          <a:bodyPr/>
          <a:lstStyle/>
          <a:p>
            <a:pPr>
              <a:defRPr/>
            </a:pPr>
            <a:fld id="{4138054E-0742-4BBE-99BA-1BB7577B901B}" type="slidenum">
              <a:rPr lang="zh-CN"/>
              <a:t/>
            </a:fld>
            <a:endParaRPr lang="zh-CN"/>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838200" y="697820"/>
            <a:ext cx="3603171" cy="592137"/>
          </a:xfrm>
          <a:prstGeom prst="rect">
            <a:avLst/>
          </a:prstGeom>
        </p:spPr>
        <p:txBody>
          <a:bodyPr anchor="b"/>
          <a:lstStyle>
            <a:lvl1pPr algn="ctr">
              <a:defRPr sz="3200"/>
            </a:lvl1pPr>
          </a:lstStyle>
          <a:p>
            <a:pPr>
              <a:defRPr/>
            </a:pP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838200" y="1825625"/>
            <a:ext cx="10515600" cy="4351338"/>
          </a:xfrm>
          <a:prstGeom prst="rect">
            <a:avLst/>
          </a:prstGeom>
        </p:spPr>
        <p:txBody>
          <a:bodyPr vert="eaVert"/>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垂直排列标题与&#10;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724900" y="365125"/>
            <a:ext cx="2628900" cy="5811838"/>
          </a:xfrm>
          <a:prstGeom prst="rect">
            <a:avLst/>
          </a:prstGeo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838200" y="365125"/>
            <a:ext cx="7734300" cy="5811838"/>
          </a:xfrm>
          <a:prstGeom prst="rect">
            <a:avLst/>
          </a:prstGeom>
        </p:spPr>
        <p:txBody>
          <a:bodyPr vert="eaVert"/>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 userDrawn="1">
  <p:cSld name="1_标题幻灯片">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a:prstGeom prst="rect">
            <a:avLst/>
          </a:prstGeom>
        </p:spPr>
        <p:txBody>
          <a:bodyPr anchor="b"/>
          <a:lstStyle>
            <a:lvl1pPr algn="ctr">
              <a:defRPr sz="6000"/>
            </a:lvl1pPr>
          </a:lstStyle>
          <a:p>
            <a:pPr>
              <a:defRPr/>
            </a:pPr>
            <a:r>
              <a:rPr lang="zh-CN"/>
              <a:t>单击此处编辑母版标题样式</a:t>
            </a:r>
            <a:endParaRPr lang="en-US"/>
          </a:p>
        </p:txBody>
      </p:sp>
      <p:sp>
        <p:nvSpPr>
          <p:cNvPr id="3" name="Subtitle 2"/>
          <p:cNvSpPr>
            <a:spLocks noGrp="1"/>
          </p:cNvSpPr>
          <p:nvPr>
            <p:ph type="subTitle" idx="1" hasCustomPrompt="1"/>
          </p:nvPr>
        </p:nvSpPr>
        <p:spPr bwMode="auto">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单击以编辑母版副标题样式</a:t>
            </a:r>
            <a:endParaRPr lang="en-US"/>
          </a:p>
        </p:txBody>
      </p:sp>
      <p:sp>
        <p:nvSpPr>
          <p:cNvPr id="4" name="Date Placeholder 3"/>
          <p:cNvSpPr>
            <a:spLocks noGrp="1"/>
          </p:cNvSpPr>
          <p:nvPr>
            <p:ph type="dt" sz="half" idx="10"/>
          </p:nvPr>
        </p:nvSpPr>
        <p:spPr bwMode="auto">
          <a:xfrm>
            <a:off x="838200" y="6356350"/>
            <a:ext cx="2743200" cy="365125"/>
          </a:xfrm>
          <a:prstGeom prst="rect">
            <a:avLst/>
          </a:prstGeom>
        </p:spPr>
        <p:txBody>
          <a:bodyPr/>
          <a:lstStyle/>
          <a:p>
            <a:pPr>
              <a:defRPr/>
            </a:pPr>
            <a:fld id="{B3BF58DE-56F1-449D-9AED-5DFEE2408EDD}" type="datetimeFigureOut">
              <a:rPr lang="zh-CN"/>
              <a:t/>
            </a:fld>
            <a:endParaRPr lang="zh-CN"/>
          </a:p>
        </p:txBody>
      </p:sp>
      <p:sp>
        <p:nvSpPr>
          <p:cNvPr id="5" name="Footer Placeholder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Slide Number Placeholder 5"/>
          <p:cNvSpPr>
            <a:spLocks noGrp="1"/>
          </p:cNvSpPr>
          <p:nvPr>
            <p:ph type="sldNum" sz="quarter" idx="12"/>
          </p:nvPr>
        </p:nvSpPr>
        <p:spPr bwMode="auto">
          <a:xfrm>
            <a:off x="8610600" y="6356350"/>
            <a:ext cx="2743200" cy="365125"/>
          </a:xfrm>
          <a:prstGeom prst="rect">
            <a:avLst/>
          </a:prstGeom>
        </p:spPr>
        <p:txBody>
          <a:bodyPr/>
          <a:lstStyle/>
          <a:p>
            <a:pPr>
              <a:defRPr/>
            </a:pPr>
            <a:fld id="{7EDC4B5B-4AA2-48AC-AA1C-32C9F13A2356}" type="slidenum">
              <a:rPr lang="zh-CN"/>
              <a:t/>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标题幻灯片">
    <p:spTree>
      <p:nvGrpSpPr>
        <p:cNvPr id="1" name=""/>
        <p:cNvGrpSpPr/>
        <p:nvPr/>
      </p:nvGrpSpPr>
      <p:grpSpPr bwMode="auto">
        <a:xfrm>
          <a:off x="0" y="0"/>
          <a:ext cx="0" cy="0"/>
          <a:chOff x="0" y="0"/>
          <a:chExt cx="0" cy="0"/>
        </a:xfrm>
      </p:grpSpPr>
      <p:sp>
        <p:nvSpPr>
          <p:cNvPr id="2" name="标题 1"/>
          <p:cNvSpPr>
            <a:spLocks noGrp="1"/>
          </p:cNvSpPr>
          <p:nvPr>
            <p:ph type="ctrTitle"/>
          </p:nvPr>
        </p:nvSpPr>
        <p:spPr bwMode="auto">
          <a:xfrm>
            <a:off x="914400" y="2130426"/>
            <a:ext cx="10363200" cy="1470025"/>
          </a:xfrm>
        </p:spPr>
        <p:txBody>
          <a:bodyPr/>
          <a:lstStyle/>
          <a:p>
            <a:pPr>
              <a:defRPr/>
            </a:pPr>
            <a:r>
              <a:rPr lang="zh-CN"/>
              <a:t>单击此处编辑母版标题样式</a:t>
            </a:r>
            <a:endParaRPr lang="zh-CN"/>
          </a:p>
        </p:txBody>
      </p:sp>
      <p:sp>
        <p:nvSpPr>
          <p:cNvPr id="3" name="副标题 2"/>
          <p:cNvSpPr>
            <a:spLocks noGrp="1"/>
          </p:cNvSpPr>
          <p:nvPr>
            <p:ph type="subTitle" idx="1"/>
          </p:nvPr>
        </p:nvSpPr>
        <p:spPr bwMode="auto">
          <a:xfrm>
            <a:off x="1828800" y="3886200"/>
            <a:ext cx="85344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zh-CN"/>
              <a:t>单击此处编辑母版副标题样式</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内容占位符 2"/>
          <p:cNvSpPr>
            <a:spLocks noGrp="1"/>
          </p:cNvSpPr>
          <p:nvPr>
            <p:ph idx="1"/>
          </p:nvPr>
        </p:nvSpPr>
        <p:spPr bwMode="auto"/>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963084" y="4406901"/>
            <a:ext cx="10363200" cy="1362075"/>
          </a:xfrm>
        </p:spPr>
        <p:txBody>
          <a:bodyPr anchor="t"/>
          <a:lstStyle>
            <a:lvl1pPr algn="l">
              <a:defRPr sz="4000" b="1" cap="all"/>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zh-CN"/>
              <a:t>单击此处编辑母版文本样式</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内容占位符 3"/>
          <p:cNvSpPr>
            <a:spLocks noGrp="1"/>
          </p:cNvSpPr>
          <p:nvPr>
            <p:ph sz="half" idx="2"/>
          </p:nvPr>
        </p:nvSpPr>
        <p:spPr bwMode="auto">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lvl1pPr>
              <a:defRPr/>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lang="zh-CN"/>
          </a:p>
        </p:txBody>
      </p:sp>
      <p:sp>
        <p:nvSpPr>
          <p:cNvPr id="4" name="内容占位符 3"/>
          <p:cNvSpPr>
            <a:spLocks noGrp="1"/>
          </p:cNvSpPr>
          <p:nvPr>
            <p:ph sz="half" idx="2"/>
          </p:nvPr>
        </p:nvSpPr>
        <p:spPr bwMode="auto">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5" name="文本占位符 4"/>
          <p:cNvSpPr>
            <a:spLocks noGrp="1"/>
          </p:cNvSpPr>
          <p:nvPr>
            <p:ph type="body" sz="quarter" idx="3"/>
          </p:nvPr>
        </p:nvSpPr>
        <p:spPr bwMode="auto">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lang="zh-CN"/>
          </a:p>
        </p:txBody>
      </p:sp>
      <p:sp>
        <p:nvSpPr>
          <p:cNvPr id="6" name="内容占位符 5"/>
          <p:cNvSpPr>
            <a:spLocks noGrp="1"/>
          </p:cNvSpPr>
          <p:nvPr>
            <p:ph sz="quarter" idx="4"/>
          </p:nvPr>
        </p:nvSpPr>
        <p:spPr bwMode="auto">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7" name="日期占位符 6"/>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8" name="页脚占位符 7"/>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9" name="灯片编号占位符 8"/>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日期占位符 2"/>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4" name="页脚占位符 3"/>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5" name="灯片编号占位符 4"/>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3" name="页脚占位符 2"/>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4" name="灯片编号占位符 3"/>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标题和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lang="zh-CN"/>
          </a:p>
        </p:txBody>
      </p:sp>
      <p:sp>
        <p:nvSpPr>
          <p:cNvPr id="3" name="内容占位符 2"/>
          <p:cNvSpPr>
            <a:spLocks noGrp="1"/>
          </p:cNvSpPr>
          <p:nvPr>
            <p:ph idx="1"/>
          </p:nvPr>
        </p:nvSpPr>
        <p:spPr bwMode="auto">
          <a:xfrm>
            <a:off x="838200" y="1825625"/>
            <a:ext cx="10515600" cy="4351338"/>
          </a:xfrm>
          <a:prstGeom prst="rect">
            <a:avLst/>
          </a:prstGeom>
        </p:spPr>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609601" y="273050"/>
            <a:ext cx="4011084" cy="1162050"/>
          </a:xfrm>
        </p:spPr>
        <p:txBody>
          <a:bodyPr anchor="b"/>
          <a:lstStyle>
            <a:lvl1pPr algn="l">
              <a:defRPr sz="2000" b="1"/>
            </a:lvl1pPr>
          </a:lstStyle>
          <a:p>
            <a:pPr>
              <a:defRPr/>
            </a:pPr>
            <a:r>
              <a:rPr lang="zh-CN"/>
              <a:t>单击此处编辑母版标题样式</a:t>
            </a:r>
            <a:endParaRPr lang="zh-CN"/>
          </a:p>
        </p:txBody>
      </p:sp>
      <p:sp>
        <p:nvSpPr>
          <p:cNvPr id="3" name="内容占位符 2"/>
          <p:cNvSpPr>
            <a:spLocks noGrp="1"/>
          </p:cNvSpPr>
          <p:nvPr>
            <p:ph idx="1"/>
          </p:nvPr>
        </p:nvSpPr>
        <p:spPr bwMode="auto">
          <a:xfrm>
            <a:off x="4766732"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文本占位符 3"/>
          <p:cNvSpPr>
            <a:spLocks noGrp="1"/>
          </p:cNvSpPr>
          <p:nvPr>
            <p:ph type="body" sz="half" idx="2"/>
          </p:nvPr>
        </p:nvSpPr>
        <p:spPr bwMode="auto">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lang="zh-CN"/>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2389717" y="4800600"/>
            <a:ext cx="7315200" cy="566738"/>
          </a:xfrm>
        </p:spPr>
        <p:txBody>
          <a:bodyPr anchor="b"/>
          <a:lstStyle>
            <a:lvl1pPr algn="l">
              <a:defRPr sz="2000" b="1"/>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zh-CN"/>
              <a:t>单击此处编辑母版文本样式</a:t>
            </a:r>
            <a:endParaRPr lang="zh-CN"/>
          </a:p>
        </p:txBody>
      </p:sp>
      <p:sp>
        <p:nvSpPr>
          <p:cNvPr id="5" name="日期占位符 4"/>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6" name="页脚占位符 5"/>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7" name="灯片编号占位符 6"/>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标题和竖排文字">
    <p:spTree>
      <p:nvGrpSpPr>
        <p:cNvPr id="1" name=""/>
        <p:cNvGrpSpPr/>
        <p:nvPr/>
      </p:nvGrpSpPr>
      <p:grpSpPr bwMode="auto">
        <a:xfrm>
          <a:off x="0" y="0"/>
          <a:ext cx="0" cy="0"/>
          <a:chOff x="0" y="0"/>
          <a:chExt cx="0" cy="0"/>
        </a:xfrm>
      </p:grpSpPr>
      <p:sp>
        <p:nvSpPr>
          <p:cNvPr id="2" name="标题 1"/>
          <p:cNvSpPr>
            <a:spLocks noGrp="1"/>
          </p:cNvSpPr>
          <p:nvPr>
            <p:ph type="title"/>
          </p:nvPr>
        </p:nvSpPr>
        <p:spPr bwMode="auto"/>
        <p:txBody>
          <a:bodyPr/>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p:txBody>
          <a:bodyPr vert="eaVert"/>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垂直排列标题与文本">
    <p:spTree>
      <p:nvGrpSpPr>
        <p:cNvPr id="1" name=""/>
        <p:cNvGrpSpPr/>
        <p:nvPr/>
      </p:nvGrpSpPr>
      <p:grpSpPr bwMode="auto">
        <a:xfrm>
          <a:off x="0" y="0"/>
          <a:ext cx="0" cy="0"/>
          <a:chOff x="0" y="0"/>
          <a:chExt cx="0" cy="0"/>
        </a:xfrm>
      </p:grpSpPr>
      <p:sp>
        <p:nvSpPr>
          <p:cNvPr id="2" name="竖排标题 1"/>
          <p:cNvSpPr>
            <a:spLocks noGrp="1"/>
          </p:cNvSpPr>
          <p:nvPr>
            <p:ph type="title" orient="vert"/>
          </p:nvPr>
        </p:nvSpPr>
        <p:spPr bwMode="auto">
          <a:xfrm>
            <a:off x="8839200" y="274639"/>
            <a:ext cx="2743200" cy="5851525"/>
          </a:xfrm>
        </p:spPr>
        <p:txBody>
          <a:bodyPr vert="eaVert"/>
          <a:lstStyle/>
          <a:p>
            <a:pPr>
              <a:defRPr/>
            </a:pPr>
            <a:r>
              <a:rPr lang="zh-CN"/>
              <a:t>单击此处编辑母版标题样式</a:t>
            </a:r>
            <a:endParaRPr lang="zh-CN"/>
          </a:p>
        </p:txBody>
      </p:sp>
      <p:sp>
        <p:nvSpPr>
          <p:cNvPr id="3" name="竖排文字占位符 2"/>
          <p:cNvSpPr>
            <a:spLocks noGrp="1"/>
          </p:cNvSpPr>
          <p:nvPr>
            <p:ph type="body" orient="vert" idx="1"/>
          </p:nvPr>
        </p:nvSpPr>
        <p:spPr bwMode="auto">
          <a:xfrm>
            <a:off x="609600" y="274639"/>
            <a:ext cx="8026400" cy="5851525"/>
          </a:xfrm>
        </p:spPr>
        <p:txBody>
          <a:bodyPr vert="eaVert"/>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10"/>
          </p:nvPr>
        </p:nvSpPr>
        <p:spPr bwMode="auto"/>
        <p:txBody>
          <a:body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11"/>
          </p:nvPr>
        </p:nvSpPr>
        <p:spPr bwMode="auto"/>
        <p:txBody>
          <a:bodyPr/>
          <a:lstStyle/>
          <a:p>
            <a:pPr>
              <a:defRPr/>
            </a:pPr>
            <a:endParaRPr lang="zh-CN">
              <a:solidFill>
                <a:prstClr val="black">
                  <a:tint val="75000"/>
                </a:prstClr>
              </a:solidFill>
            </a:endParaRPr>
          </a:p>
        </p:txBody>
      </p:sp>
      <p:sp>
        <p:nvSpPr>
          <p:cNvPr id="6" name="灯片编号占位符 5"/>
          <p:cNvSpPr>
            <a:spLocks noGrp="1"/>
          </p:cNvSpPr>
          <p:nvPr>
            <p:ph type="sldNum" sz="quarter" idx="12"/>
          </p:nvPr>
        </p:nvSpPr>
        <p:spPr bwMode="auto"/>
        <p:txBody>
          <a:body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节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1850" y="1709738"/>
            <a:ext cx="10515600" cy="2852737"/>
          </a:xfrm>
          <a:prstGeom prst="rect">
            <a:avLst/>
          </a:prstGeom>
        </p:spPr>
        <p:txBody>
          <a:bodyPr anchor="b"/>
          <a:lstStyle>
            <a:lvl1pPr>
              <a:defRPr sz="6000"/>
            </a:lvl1pPr>
          </a:lstStyle>
          <a:p>
            <a:pPr>
              <a:defRPr/>
            </a:pPr>
            <a:r>
              <a:rPr lang="zh-CN"/>
              <a:t>单击此处编辑母版标题样式</a:t>
            </a:r>
            <a:endParaRPr lang="zh-CN"/>
          </a:p>
        </p:txBody>
      </p:sp>
      <p:sp>
        <p:nvSpPr>
          <p:cNvPr id="3" name="文本占位符 2"/>
          <p:cNvSpPr>
            <a:spLocks noGrp="1"/>
          </p:cNvSpPr>
          <p:nvPr>
            <p:ph type="body" idx="1"/>
          </p:nvPr>
        </p:nvSpPr>
        <p:spPr bwMode="auto">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单击此处编辑母版文本样式</a:t>
            </a:r>
            <a:endParaRPr lang="zh-CN"/>
          </a:p>
        </p:txBody>
      </p:sp>
      <p:sp>
        <p:nvSpPr>
          <p:cNvPr id="4" name="日期占位符 3"/>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5" name="页脚占位符 4"/>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6" name="灯片编号占位符 5"/>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两栏内容">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lang="zh-CN"/>
          </a:p>
        </p:txBody>
      </p:sp>
      <p:sp>
        <p:nvSpPr>
          <p:cNvPr id="3" name="内容占位符 2"/>
          <p:cNvSpPr>
            <a:spLocks noGrp="1"/>
          </p:cNvSpPr>
          <p:nvPr>
            <p:ph sz="half" idx="1"/>
          </p:nvPr>
        </p:nvSpPr>
        <p:spPr bwMode="auto">
          <a:xfrm>
            <a:off x="838200" y="1825625"/>
            <a:ext cx="5181600" cy="4351338"/>
          </a:xfrm>
          <a:prstGeom prst="rect">
            <a:avLst/>
          </a:prstGeom>
        </p:spPr>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内容占位符 3"/>
          <p:cNvSpPr>
            <a:spLocks noGrp="1"/>
          </p:cNvSpPr>
          <p:nvPr>
            <p:ph sz="half" idx="2"/>
          </p:nvPr>
        </p:nvSpPr>
        <p:spPr bwMode="auto">
          <a:xfrm>
            <a:off x="6172200" y="1825625"/>
            <a:ext cx="5181600" cy="4351338"/>
          </a:xfrm>
          <a:prstGeom prst="rect">
            <a:avLst/>
          </a:prstGeom>
        </p:spPr>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比较">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365125"/>
            <a:ext cx="10515600" cy="1325563"/>
          </a:xfrm>
          <a:prstGeom prst="rect">
            <a:avLst/>
          </a:prstGeom>
        </p:spPr>
        <p:txBody>
          <a:bodyPr/>
          <a:lstStyle/>
          <a:p>
            <a:pPr>
              <a:defRPr/>
            </a:pPr>
            <a:r>
              <a:rPr lang="zh-CN"/>
              <a:t>单击此处编辑母版标题样式</a:t>
            </a:r>
            <a:endParaRPr lang="zh-CN"/>
          </a:p>
        </p:txBody>
      </p:sp>
      <p:sp>
        <p:nvSpPr>
          <p:cNvPr id="3" name="文本占位符 2"/>
          <p:cNvSpPr>
            <a:spLocks noGrp="1"/>
          </p:cNvSpPr>
          <p:nvPr>
            <p:ph type="body" idx="1"/>
          </p:nvPr>
        </p:nvSpPr>
        <p:spPr bwMode="auto">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lang="zh-CN"/>
          </a:p>
        </p:txBody>
      </p:sp>
      <p:sp>
        <p:nvSpPr>
          <p:cNvPr id="4" name="内容占位符 3"/>
          <p:cNvSpPr>
            <a:spLocks noGrp="1"/>
          </p:cNvSpPr>
          <p:nvPr>
            <p:ph sz="half" idx="2"/>
          </p:nvPr>
        </p:nvSpPr>
        <p:spPr bwMode="auto">
          <a:xfrm>
            <a:off x="839788" y="2505074"/>
            <a:ext cx="5157787" cy="3684588"/>
          </a:xfrm>
          <a:prstGeom prst="rect">
            <a:avLst/>
          </a:prstGeom>
        </p:spPr>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5" name="文本占位符 4"/>
          <p:cNvSpPr>
            <a:spLocks noGrp="1"/>
          </p:cNvSpPr>
          <p:nvPr>
            <p:ph type="body" sz="quarter" idx="3"/>
          </p:nvPr>
        </p:nvSpPr>
        <p:spPr bwMode="auto">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单击此处编辑母版文本样式</a:t>
            </a:r>
            <a:endParaRPr lang="zh-CN"/>
          </a:p>
        </p:txBody>
      </p:sp>
      <p:sp>
        <p:nvSpPr>
          <p:cNvPr id="6" name="内容占位符 5"/>
          <p:cNvSpPr>
            <a:spLocks noGrp="1"/>
          </p:cNvSpPr>
          <p:nvPr>
            <p:ph sz="quarter" idx="4"/>
          </p:nvPr>
        </p:nvSpPr>
        <p:spPr bwMode="auto">
          <a:xfrm>
            <a:off x="6172200" y="2505074"/>
            <a:ext cx="5183188" cy="3684588"/>
          </a:xfrm>
          <a:prstGeom prst="rect">
            <a:avLst/>
          </a:prstGeom>
        </p:spPr>
        <p:txBody>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7" name="日期占位符 6"/>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8" name="页脚占位符 7"/>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9" name="灯片编号占位符 8"/>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
        <p:nvSpPr>
          <p:cNvPr id="11" name="矩形 10"/>
          <p:cNvSpPr/>
          <p:nvPr userDrawn="1"/>
        </p:nvSpPr>
        <p:spPr bwMode="auto">
          <a:xfrm>
            <a:off x="1658420" y="5714153"/>
            <a:ext cx="775136" cy="246221"/>
          </a:xfrm>
          <a:prstGeom prst="rect">
            <a:avLst/>
          </a:prstGeom>
        </p:spPr>
        <p:txBody>
          <a:bodyPr wrap="square">
            <a:spAutoFit/>
          </a:bodyPr>
          <a:lstStyle/>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PPT</a:t>
            </a:r>
            <a:r>
              <a:rPr lang="zh-CN" sz="100" b="0" i="0" u="none" strike="noStrike" cap="none" spc="0">
                <a:ln>
                  <a:noFill/>
                </a:ln>
                <a:solidFill>
                  <a:prstClr val="white"/>
                </a:solidFill>
              </a:rPr>
              <a:t>模板下载：</a:t>
            </a:r>
            <a:r>
              <a:rPr lang="en-US" sz="100" b="0" i="0" u="none" strike="noStrike" cap="none" spc="0">
                <a:ln>
                  <a:noFill/>
                </a:ln>
                <a:solidFill>
                  <a:prstClr val="white"/>
                </a:solidFill>
              </a:rPr>
              <a:t>www.1ppt.com/moban/     </a:t>
            </a:r>
            <a:r>
              <a:rPr lang="zh-CN" sz="100" b="0" i="0" u="none" strike="noStrike" cap="none" spc="0">
                <a:ln>
                  <a:noFill/>
                </a:ln>
                <a:solidFill>
                  <a:prstClr val="white"/>
                </a:solidFill>
              </a:rPr>
              <a:t>行业</a:t>
            </a:r>
            <a:r>
              <a:rPr lang="en-US" sz="100" b="0" i="0" u="none" strike="noStrike" cap="none" spc="0">
                <a:ln>
                  <a:noFill/>
                </a:ln>
                <a:solidFill>
                  <a:prstClr val="white"/>
                </a:solidFill>
              </a:rPr>
              <a:t>PPT</a:t>
            </a:r>
            <a:r>
              <a:rPr lang="zh-CN" sz="100" b="0" i="0" u="none" strike="noStrike" cap="none" spc="0">
                <a:ln>
                  <a:noFill/>
                </a:ln>
                <a:solidFill>
                  <a:prstClr val="white"/>
                </a:solidFill>
              </a:rPr>
              <a:t>模板：</a:t>
            </a:r>
            <a:r>
              <a:rPr lang="en-US" sz="100" b="0" i="0" u="none" strike="noStrike" cap="none" spc="0">
                <a:ln>
                  <a:noFill/>
                </a:ln>
                <a:solidFill>
                  <a:prstClr val="white"/>
                </a:solidFill>
              </a:rPr>
              <a:t>www.1ppt.com/hangye/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节日</a:t>
            </a:r>
            <a:r>
              <a:rPr lang="en-US" sz="100" b="0" i="0" u="none" strike="noStrike" cap="none" spc="0">
                <a:ln>
                  <a:noFill/>
                </a:ln>
                <a:solidFill>
                  <a:prstClr val="white"/>
                </a:solidFill>
              </a:rPr>
              <a:t>PPT</a:t>
            </a:r>
            <a:r>
              <a:rPr lang="zh-CN" sz="100" b="0" i="0" u="none" strike="noStrike" cap="none" spc="0">
                <a:ln>
                  <a:noFill/>
                </a:ln>
                <a:solidFill>
                  <a:prstClr val="white"/>
                </a:solidFill>
              </a:rPr>
              <a:t>模板：</a:t>
            </a:r>
            <a:r>
              <a:rPr lang="en-US" sz="100" b="0" i="0" u="none" strike="noStrike" cap="none" spc="0">
                <a:ln>
                  <a:noFill/>
                </a:ln>
                <a:solidFill>
                  <a:prstClr val="white"/>
                </a:solidFill>
              </a:rPr>
              <a:t>www.1ppt.com/jieri/           PPT</a:t>
            </a:r>
            <a:r>
              <a:rPr lang="zh-CN" sz="100" b="0" i="0" u="none" strike="noStrike" cap="none" spc="0">
                <a:ln>
                  <a:noFill/>
                </a:ln>
                <a:solidFill>
                  <a:prstClr val="white"/>
                </a:solidFill>
              </a:rPr>
              <a:t>素材下载：</a:t>
            </a:r>
            <a:r>
              <a:rPr lang="en-US" sz="100" b="0" i="0" u="none" strike="noStrike" cap="none" spc="0">
                <a:ln>
                  <a:noFill/>
                </a:ln>
                <a:solidFill>
                  <a:prstClr val="white"/>
                </a:solidFill>
              </a:rPr>
              <a:t>www.1ppt.com/sucai/</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PPT</a:t>
            </a:r>
            <a:r>
              <a:rPr lang="zh-CN" sz="100" b="0" i="0" u="none" strike="noStrike" cap="none" spc="0">
                <a:ln>
                  <a:noFill/>
                </a:ln>
                <a:solidFill>
                  <a:prstClr val="white"/>
                </a:solidFill>
              </a:rPr>
              <a:t>背景图片：</a:t>
            </a:r>
            <a:r>
              <a:rPr lang="en-US" sz="100" b="0" i="0" u="none" strike="noStrike" cap="none" spc="0">
                <a:ln>
                  <a:noFill/>
                </a:ln>
                <a:solidFill>
                  <a:prstClr val="white"/>
                </a:solidFill>
              </a:rPr>
              <a:t>www.1ppt.com/beijing/      PPT</a:t>
            </a:r>
            <a:r>
              <a:rPr lang="zh-CN" sz="100" b="0" i="0" u="none" strike="noStrike" cap="none" spc="0">
                <a:ln>
                  <a:noFill/>
                </a:ln>
                <a:solidFill>
                  <a:prstClr val="white"/>
                </a:solidFill>
              </a:rPr>
              <a:t>图表下载：</a:t>
            </a:r>
            <a:r>
              <a:rPr lang="en-US" sz="100" b="0" i="0" u="none" strike="noStrike" cap="none" spc="0">
                <a:ln>
                  <a:noFill/>
                </a:ln>
                <a:solidFill>
                  <a:prstClr val="white"/>
                </a:solidFill>
              </a:rPr>
              <a:t>www.1ppt.com/tubiao/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优秀</a:t>
            </a:r>
            <a:r>
              <a:rPr lang="en-US" sz="100" b="0" i="0" u="none" strike="noStrike" cap="none" spc="0">
                <a:ln>
                  <a:noFill/>
                </a:ln>
                <a:solidFill>
                  <a:prstClr val="white"/>
                </a:solidFill>
              </a:rPr>
              <a:t>PPT</a:t>
            </a:r>
            <a:r>
              <a:rPr lang="zh-CN" sz="100" b="0" i="0" u="none" strike="noStrike" cap="none" spc="0">
                <a:ln>
                  <a:noFill/>
                </a:ln>
                <a:solidFill>
                  <a:prstClr val="white"/>
                </a:solidFill>
              </a:rPr>
              <a:t>下载：</a:t>
            </a:r>
            <a:r>
              <a:rPr lang="en-US" sz="100" b="0" i="0" u="none" strike="noStrike" cap="none" spc="0">
                <a:ln>
                  <a:noFill/>
                </a:ln>
                <a:solidFill>
                  <a:prstClr val="white"/>
                </a:solidFill>
              </a:rPr>
              <a:t>www.1ppt.com/xiazai/        PPT</a:t>
            </a:r>
            <a:r>
              <a:rPr lang="zh-CN" sz="100" b="0" i="0" u="none" strike="noStrike" cap="none" spc="0">
                <a:ln>
                  <a:noFill/>
                </a:ln>
                <a:solidFill>
                  <a:prstClr val="white"/>
                </a:solidFill>
              </a:rPr>
              <a:t>教程： </a:t>
            </a:r>
            <a:r>
              <a:rPr lang="en-US" sz="100" b="0" i="0" u="none" strike="noStrike" cap="none" spc="0">
                <a:ln>
                  <a:noFill/>
                </a:ln>
                <a:solidFill>
                  <a:prstClr val="white"/>
                </a:solidFill>
              </a:rPr>
              <a:t>www.1ppt.com/powerpoint/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Word</a:t>
            </a:r>
            <a:r>
              <a:rPr lang="zh-CN" sz="100" b="0" i="0" u="none" strike="noStrike" cap="none" spc="0">
                <a:ln>
                  <a:noFill/>
                </a:ln>
                <a:solidFill>
                  <a:prstClr val="white"/>
                </a:solidFill>
              </a:rPr>
              <a:t>教程： </a:t>
            </a:r>
            <a:r>
              <a:rPr lang="en-US" sz="100" b="0" i="0" u="none" strike="noStrike" cap="none" spc="0">
                <a:ln>
                  <a:noFill/>
                </a:ln>
                <a:solidFill>
                  <a:prstClr val="white"/>
                </a:solidFill>
              </a:rPr>
              <a:t>www.1ppt.com/word/              Excel</a:t>
            </a:r>
            <a:r>
              <a:rPr lang="zh-CN" sz="100" b="0" i="0" u="none" strike="noStrike" cap="none" spc="0">
                <a:ln>
                  <a:noFill/>
                </a:ln>
                <a:solidFill>
                  <a:prstClr val="white"/>
                </a:solidFill>
              </a:rPr>
              <a:t>教程：</a:t>
            </a:r>
            <a:r>
              <a:rPr lang="en-US" sz="100" b="0" i="0" u="none" strike="noStrike" cap="none" spc="0">
                <a:ln>
                  <a:noFill/>
                </a:ln>
                <a:solidFill>
                  <a:prstClr val="white"/>
                </a:solidFill>
              </a:rPr>
              <a:t>www.1ppt.com/excel/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资料下载：</a:t>
            </a:r>
            <a:r>
              <a:rPr lang="en-US" sz="100" b="0" i="0" u="none" strike="noStrike" cap="none" spc="0">
                <a:ln>
                  <a:noFill/>
                </a:ln>
                <a:solidFill>
                  <a:prstClr val="white"/>
                </a:solidFill>
              </a:rPr>
              <a:t>www.1ppt.com/ziliao/                PPT</a:t>
            </a:r>
            <a:r>
              <a:rPr lang="zh-CN" sz="100" b="0" i="0" u="none" strike="noStrike" cap="none" spc="0">
                <a:ln>
                  <a:noFill/>
                </a:ln>
                <a:solidFill>
                  <a:prstClr val="white"/>
                </a:solidFill>
              </a:rPr>
              <a:t>课件下载：</a:t>
            </a:r>
            <a:r>
              <a:rPr lang="en-US" sz="100" b="0" i="0" u="none" strike="noStrike" cap="none" spc="0">
                <a:ln>
                  <a:noFill/>
                </a:ln>
                <a:solidFill>
                  <a:prstClr val="white"/>
                </a:solidFill>
              </a:rPr>
              <a:t>www.1ppt.com/kejian/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范文下载：</a:t>
            </a:r>
            <a:r>
              <a:rPr lang="en-US" sz="100" b="0" i="0" u="none" strike="noStrike" cap="none" spc="0">
                <a:ln>
                  <a:noFill/>
                </a:ln>
                <a:solidFill>
                  <a:prstClr val="white"/>
                </a:solidFill>
              </a:rPr>
              <a:t>www.1ppt.com/fanwen/             </a:t>
            </a:r>
            <a:r>
              <a:rPr lang="zh-CN" sz="100" b="0" i="0" u="none" strike="noStrike" cap="none" spc="0">
                <a:ln>
                  <a:noFill/>
                </a:ln>
                <a:solidFill>
                  <a:prstClr val="white"/>
                </a:solidFill>
              </a:rPr>
              <a:t>试卷下载：</a:t>
            </a:r>
            <a:r>
              <a:rPr lang="en-US" sz="100" b="0" i="0" u="none" strike="noStrike" cap="none" spc="0">
                <a:ln>
                  <a:noFill/>
                </a:ln>
                <a:solidFill>
                  <a:prstClr val="white"/>
                </a:solidFill>
              </a:rPr>
              <a:t>www.1ppt.com/shiti/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教案下载：</a:t>
            </a:r>
            <a:r>
              <a:rPr lang="en-US" sz="100" b="0" i="0" u="none" strike="noStrike" cap="none" spc="0">
                <a:ln>
                  <a:noFill/>
                </a:ln>
                <a:solidFill>
                  <a:prstClr val="white"/>
                </a:solidFill>
              </a:rPr>
              <a:t>www.1ppt.com/jiaoan/        </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zh-CN" sz="100" b="0" i="0" u="none" strike="noStrike" cap="none" spc="0">
                <a:ln>
                  <a:noFill/>
                </a:ln>
                <a:solidFill>
                  <a:prstClr val="white"/>
                </a:solidFill>
              </a:rPr>
              <a:t>字体下载：</a:t>
            </a:r>
            <a:r>
              <a:rPr lang="en-US" sz="100" b="0" i="0" u="none" strike="noStrike" cap="none" spc="0">
                <a:ln>
                  <a:noFill/>
                </a:ln>
                <a:solidFill>
                  <a:prstClr val="white"/>
                </a:solidFill>
              </a:rPr>
              <a:t>www.1ppt.com/ziti/</a:t>
            </a:r>
            <a:endParaRPr lang="en-US" sz="100" b="0" i="0" u="none" strike="noStrike" cap="none" spc="0">
              <a:ln>
                <a:noFill/>
              </a:ln>
              <a:solidFill>
                <a:prstClr val="white"/>
              </a:solidFill>
            </a:endParaRPr>
          </a:p>
          <a:p>
            <a:pPr marL="0" marR="0" lvl="0" indent="0" defTabSz="914400">
              <a:lnSpc>
                <a:spcPct val="100000"/>
              </a:lnSpc>
              <a:spcBef>
                <a:spcPts val="0"/>
              </a:spcBef>
              <a:spcAft>
                <a:spcPts val="0"/>
              </a:spcAft>
              <a:buClrTx/>
              <a:buSzTx/>
              <a:buFontTx/>
              <a:buNone/>
              <a:defRPr/>
            </a:pPr>
            <a:r>
              <a:rPr lang="en-US" sz="100" b="0" i="0" u="none" strike="noStrike" cap="none" spc="0">
                <a:ln>
                  <a:noFill/>
                </a:ln>
                <a:solidFill>
                  <a:prstClr val="white"/>
                </a:solidFill>
              </a:rPr>
              <a:t> </a:t>
            </a:r>
            <a:endParaRPr lang="zh-CN" sz="100" b="0" i="0" u="none" strike="noStrike" cap="none" spc="0">
              <a:ln>
                <a:noFill/>
              </a:ln>
              <a:solidFill>
                <a:prstClr val="white"/>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仅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8200" y="365125"/>
            <a:ext cx="10515600" cy="1325563"/>
          </a:xfrm>
          <a:prstGeom prst="rect">
            <a:avLst/>
          </a:prstGeom>
        </p:spPr>
        <p:txBody>
          <a:bodyPr/>
          <a:lstStyle/>
          <a:p>
            <a:pPr>
              <a:defRPr/>
            </a:pPr>
            <a:r>
              <a:rPr lang="zh-CN"/>
              <a:t>单击此处编辑母版标题样式</a:t>
            </a:r>
            <a:endParaRPr lang="zh-CN"/>
          </a:p>
        </p:txBody>
      </p:sp>
      <p:sp>
        <p:nvSpPr>
          <p:cNvPr id="3" name="日期占位符 2"/>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4" name="页脚占位符 3"/>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5" name="灯片编号占位符 4"/>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空白">
    <p:spTree>
      <p:nvGrpSpPr>
        <p:cNvPr id="1" name=""/>
        <p:cNvGrpSpPr/>
        <p:nvPr/>
      </p:nvGrpSpPr>
      <p:grpSpPr bwMode="auto">
        <a:xfrm>
          <a:off x="0" y="0"/>
          <a:ext cx="0" cy="0"/>
          <a:chOff x="0" y="0"/>
          <a:chExt cx="0" cy="0"/>
        </a:xfrm>
      </p:grpSpPr>
      <p:sp>
        <p:nvSpPr>
          <p:cNvPr id="2" name="日期占位符 1"/>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3" name="页脚占位符 2"/>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4" name="灯片编号占位符 3"/>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内容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a:prstGeom prst="rect">
            <a:avLst/>
          </a:prstGeom>
        </p:spPr>
        <p:txBody>
          <a:bodyPr anchor="b"/>
          <a:lstStyle>
            <a:lvl1pPr>
              <a:defRPr sz="3200"/>
            </a:lvl1pPr>
          </a:lstStyle>
          <a:p>
            <a:pPr>
              <a:defRPr/>
            </a:pPr>
            <a:r>
              <a:rPr lang="zh-CN"/>
              <a:t>单击此处编辑母版标题样式</a:t>
            </a:r>
            <a:endParaRPr lang="zh-CN"/>
          </a:p>
        </p:txBody>
      </p:sp>
      <p:sp>
        <p:nvSpPr>
          <p:cNvPr id="3" name="内容占位符 2"/>
          <p:cNvSpPr>
            <a:spLocks noGrp="1"/>
          </p:cNvSpPr>
          <p:nvPr>
            <p:ph idx="1"/>
          </p:nvPr>
        </p:nvSpPr>
        <p:spPr bwMode="auto">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文本占位符 3"/>
          <p:cNvSpPr>
            <a:spLocks noGrp="1"/>
          </p:cNvSpPr>
          <p:nvPr>
            <p:ph type="body" sz="half" idx="2"/>
          </p:nvPr>
        </p:nvSpPr>
        <p:spPr bwMode="auto">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lang="zh-CN"/>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图片与标题">
    <p:spTree>
      <p:nvGrpSpPr>
        <p:cNvPr id="1" name=""/>
        <p:cNvGrpSpPr/>
        <p:nvPr/>
      </p:nvGrpSpPr>
      <p:grpSpPr bwMode="auto">
        <a:xfrm>
          <a:off x="0" y="0"/>
          <a:ext cx="0" cy="0"/>
          <a:chOff x="0" y="0"/>
          <a:chExt cx="0" cy="0"/>
        </a:xfrm>
      </p:grpSpPr>
      <p:sp>
        <p:nvSpPr>
          <p:cNvPr id="2" name="标题 1"/>
          <p:cNvSpPr>
            <a:spLocks noGrp="1"/>
          </p:cNvSpPr>
          <p:nvPr>
            <p:ph type="title"/>
          </p:nvPr>
        </p:nvSpPr>
        <p:spPr bwMode="auto">
          <a:xfrm>
            <a:off x="839788" y="457200"/>
            <a:ext cx="3932237" cy="1600200"/>
          </a:xfrm>
          <a:prstGeom prst="rect">
            <a:avLst/>
          </a:prstGeom>
        </p:spPr>
        <p:txBody>
          <a:bodyPr anchor="b"/>
          <a:lstStyle>
            <a:lvl1pPr>
              <a:defRPr sz="3200"/>
            </a:lvl1pPr>
          </a:lstStyle>
          <a:p>
            <a:pPr>
              <a:defRPr/>
            </a:pPr>
            <a:r>
              <a:rPr lang="zh-CN"/>
              <a:t>单击此处编辑母版标题样式</a:t>
            </a:r>
            <a:endParaRPr lang="zh-CN"/>
          </a:p>
        </p:txBody>
      </p:sp>
      <p:sp>
        <p:nvSpPr>
          <p:cNvPr id="3" name="图片占位符 2"/>
          <p:cNvSpPr>
            <a:spLocks noGrp="1"/>
          </p:cNvSpPr>
          <p:nvPr>
            <p:ph type="pic" idx="1"/>
          </p:nvPr>
        </p:nvSpPr>
        <p:spPr bwMode="auto">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zh-CN"/>
          </a:p>
        </p:txBody>
      </p:sp>
      <p:sp>
        <p:nvSpPr>
          <p:cNvPr id="4" name="文本占位符 3"/>
          <p:cNvSpPr>
            <a:spLocks noGrp="1"/>
          </p:cNvSpPr>
          <p:nvPr>
            <p:ph type="body" sz="half" idx="2"/>
          </p:nvPr>
        </p:nvSpPr>
        <p:spPr bwMode="auto">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单击此处编辑母版文本样式</a:t>
            </a:r>
            <a:endParaRPr lang="zh-CN"/>
          </a:p>
        </p:txBody>
      </p:sp>
      <p:sp>
        <p:nvSpPr>
          <p:cNvPr id="5" name="日期占位符 4"/>
          <p:cNvSpPr>
            <a:spLocks noGrp="1"/>
          </p:cNvSpPr>
          <p:nvPr>
            <p:ph type="dt" sz="half" idx="10"/>
          </p:nvPr>
        </p:nvSpPr>
        <p:spPr bwMode="auto">
          <a:xfrm>
            <a:off x="838200" y="6356350"/>
            <a:ext cx="2743200" cy="365125"/>
          </a:xfrm>
          <a:prstGeom prst="rect">
            <a:avLst/>
          </a:prstGeom>
        </p:spPr>
        <p:txBody>
          <a:bodyPr/>
          <a:lstStyle/>
          <a:p>
            <a:pPr>
              <a:defRPr/>
            </a:pPr>
            <a:fld id="{C03495CA-CB87-42F5-AD11-A63647B25AC0}" type="datetimeFigureOut">
              <a:rPr lang="zh-CN"/>
              <a:t/>
            </a:fld>
            <a:endParaRPr lang="zh-CN"/>
          </a:p>
        </p:txBody>
      </p:sp>
      <p:sp>
        <p:nvSpPr>
          <p:cNvPr id="6" name="页脚占位符 5"/>
          <p:cNvSpPr>
            <a:spLocks noGrp="1"/>
          </p:cNvSpPr>
          <p:nvPr>
            <p:ph type="ftr" sz="quarter" idx="11"/>
          </p:nvPr>
        </p:nvSpPr>
        <p:spPr bwMode="auto">
          <a:xfrm>
            <a:off x="4038600" y="6356350"/>
            <a:ext cx="4114800" cy="365125"/>
          </a:xfrm>
          <a:prstGeom prst="rect">
            <a:avLst/>
          </a:prstGeom>
        </p:spPr>
        <p:txBody>
          <a:bodyPr/>
          <a:lstStyle/>
          <a:p>
            <a:pPr>
              <a:defRPr/>
            </a:pPr>
            <a:endParaRPr lang="zh-CN"/>
          </a:p>
        </p:txBody>
      </p:sp>
      <p:sp>
        <p:nvSpPr>
          <p:cNvPr id="7" name="灯片编号占位符 6"/>
          <p:cNvSpPr>
            <a:spLocks noGrp="1"/>
          </p:cNvSpPr>
          <p:nvPr>
            <p:ph type="sldNum" sz="quarter" idx="12"/>
          </p:nvPr>
        </p:nvSpPr>
        <p:spPr bwMode="auto">
          <a:xfrm>
            <a:off x="8610600" y="6356350"/>
            <a:ext cx="2743200" cy="365125"/>
          </a:xfrm>
          <a:prstGeom prst="rect">
            <a:avLst/>
          </a:prstGeom>
        </p:spPr>
        <p:txBody>
          <a:bodyPr/>
          <a:lstStyle/>
          <a:p>
            <a:pPr>
              <a:defRPr/>
            </a:pPr>
            <a:fld id="{03333C9F-EFB6-4360-A5D6-81DD839FD7B7}" type="slidenum">
              <a:rPr lang="zh-CN"/>
              <a:t/>
            </a:fld>
            <a:endParaRPr lang="zh-CN"/>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pic>
        <p:nvPicPr>
          <p:cNvPr id="4" name="图片 3"/>
          <p:cNvPicPr>
            <a:picLocks noChangeAspect="1"/>
          </p:cNvPicPr>
          <p:nvPr userDrawn="1"/>
        </p:nvPicPr>
        <p:blipFill>
          <a:blip r:embed="rId14"/>
          <a:stretch/>
        </p:blipFill>
        <p:spPr bwMode="auto">
          <a:xfrm>
            <a:off x="0" y="0"/>
            <a:ext cx="12191999" cy="3795586"/>
          </a:xfrm>
          <a:prstGeom prst="rect">
            <a:avLst/>
          </a:prstGeom>
        </p:spPr>
      </p:pic>
      <p:sp>
        <p:nvSpPr>
          <p:cNvPr id="10" name="矩形 9"/>
          <p:cNvSpPr/>
          <p:nvPr userDrawn="1"/>
        </p:nvSpPr>
        <p:spPr bwMode="auto">
          <a:xfrm>
            <a:off x="548640" y="548640"/>
            <a:ext cx="11064240" cy="5807710"/>
          </a:xfrm>
          <a:prstGeom prst="rect">
            <a:avLst/>
          </a:prstGeom>
          <a:solidFill>
            <a:srgbClr val="F6F4F7"/>
          </a:solidFill>
          <a:ln>
            <a:noFill/>
          </a:ln>
          <a:effectLst>
            <a:outerShdw blurRad="571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标题占位符 1"/>
          <p:cNvSpPr>
            <a:spLocks noGrp="1"/>
          </p:cNvSpPr>
          <p:nvPr>
            <p:ph type="title"/>
          </p:nvPr>
        </p:nvSpPr>
        <p:spPr bwMode="auto">
          <a:xfrm>
            <a:off x="609600" y="274638"/>
            <a:ext cx="10972800" cy="1143000"/>
          </a:xfrm>
          <a:prstGeom prst="rect">
            <a:avLst/>
          </a:prstGeom>
        </p:spPr>
        <p:txBody>
          <a:bodyPr vert="horz" lIns="91440" tIns="45720" rIns="91440" bIns="45720" rtlCol="0" anchor="ctr">
            <a:normAutofit/>
          </a:bodyPr>
          <a:lstStyle/>
          <a:p>
            <a:pPr>
              <a:defRPr/>
            </a:pPr>
            <a:r>
              <a:rPr lang="zh-CN"/>
              <a:t>单击此处编辑母版标题样式</a:t>
            </a:r>
            <a:endParaRPr lang="zh-CN"/>
          </a:p>
        </p:txBody>
      </p:sp>
      <p:sp>
        <p:nvSpPr>
          <p:cNvPr id="3" name="文本占位符 2"/>
          <p:cNvSpPr>
            <a:spLocks noGrp="1"/>
          </p:cNvSpPr>
          <p:nvPr>
            <p:ph type="body" idx="1"/>
          </p:nvPr>
        </p:nvSpPr>
        <p:spPr bwMode="auto">
          <a:xfrm>
            <a:off x="609600" y="1600201"/>
            <a:ext cx="10972800" cy="4525963"/>
          </a:xfrm>
          <a:prstGeom prst="rect">
            <a:avLst/>
          </a:prstGeom>
        </p:spPr>
        <p:txBody>
          <a:bodyPr vert="horz" lIns="91440" tIns="45720" rIns="91440" bIns="45720" rtlCol="0">
            <a:normAutofit/>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4" name="日期占位符 3"/>
          <p:cNvSpPr>
            <a:spLocks noGrp="1"/>
          </p:cNvSpPr>
          <p:nvPr>
            <p:ph type="dt" sz="half" idx="2"/>
          </p:nvPr>
        </p:nvSpPr>
        <p:spPr bwMode="auto">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30820CF-B880-4189-942D-D702A7CBA730}" type="datetimeFigureOut">
              <a:rPr lang="zh-CN">
                <a:solidFill>
                  <a:prstClr val="black">
                    <a:tint val="75000"/>
                  </a:prstClr>
                </a:solidFill>
              </a:rPr>
              <a:t/>
            </a:fld>
            <a:endParaRPr lang="zh-CN">
              <a:solidFill>
                <a:prstClr val="black">
                  <a:tint val="75000"/>
                </a:prstClr>
              </a:solidFill>
            </a:endParaRPr>
          </a:p>
        </p:txBody>
      </p:sp>
      <p:sp>
        <p:nvSpPr>
          <p:cNvPr id="5" name="页脚占位符 4"/>
          <p:cNvSpPr>
            <a:spLocks noGrp="1"/>
          </p:cNvSpPr>
          <p:nvPr>
            <p:ph type="ftr" sz="quarter" idx="3"/>
          </p:nvPr>
        </p:nvSpPr>
        <p:spPr bwMode="auto">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solidFill>
                <a:prstClr val="black">
                  <a:tint val="75000"/>
                </a:prstClr>
              </a:solidFill>
            </a:endParaRPr>
          </a:p>
        </p:txBody>
      </p:sp>
      <p:sp>
        <p:nvSpPr>
          <p:cNvPr id="6" name="灯片编号占位符 5"/>
          <p:cNvSpPr>
            <a:spLocks noGrp="1"/>
          </p:cNvSpPr>
          <p:nvPr>
            <p:ph type="sldNum" sz="quarter" idx="4"/>
          </p:nvPr>
        </p:nvSpPr>
        <p:spPr bwMode="auto">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C913308-F349-4B6D-A68A-DD1791B4A57B}" type="slidenum">
              <a:rPr lang="zh-CN">
                <a:solidFill>
                  <a:prstClr val="black">
                    <a:tint val="75000"/>
                  </a:prstClr>
                </a:solidFill>
              </a:rPr>
              <a:t/>
            </a:fld>
            <a:endParaRPr lang="zh-CN">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 name="矩形 3"/>
          <p:cNvSpPr/>
          <p:nvPr/>
        </p:nvSpPr>
        <p:spPr bwMode="auto">
          <a:xfrm>
            <a:off x="4043877" y="3338358"/>
            <a:ext cx="4068264" cy="823320"/>
          </a:xfrm>
          <a:prstGeom prst="rect">
            <a:avLst/>
          </a:prstGeom>
          <a:noFill/>
        </p:spPr>
        <p:txBody>
          <a:bodyPr wrap="none">
            <a:spAutoFit/>
          </a:bodyPr>
          <a:lstStyle/>
          <a:p>
            <a:pPr marL="0" marR="0" indent="0" algn="ctr">
              <a:lnSpc>
                <a:spcPct val="100000"/>
              </a:lnSpc>
              <a:spcBef>
                <a:spcPts val="0"/>
              </a:spcBef>
              <a:spcAft>
                <a:spcPts val="0"/>
              </a:spcAft>
              <a:defRPr/>
            </a:pPr>
            <a:r>
              <a:rPr lang="zh-CN" sz="4800" b="1" i="0" u="none" strike="noStrike" cap="none" spc="298">
                <a:solidFill>
                  <a:srgbClr val="C00000"/>
                </a:solidFill>
                <a:latin typeface="华文宋体"/>
                <a:ea typeface="华文宋体"/>
                <a:cs typeface="华文宋体"/>
              </a:rPr>
              <a:t>高精度的乘法</a:t>
            </a:r>
            <a:endParaRPr lang="zh-CN" sz="4800" b="1" i="0" u="none" strike="noStrike" cap="none" spc="299">
              <a:solidFill>
                <a:srgbClr val="C00000"/>
              </a:solidFill>
              <a:latin typeface="华文宋体"/>
              <a:ea typeface="华文宋体"/>
              <a:cs typeface="华文宋体"/>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 name="文本框 9"/>
          <p:cNvSpPr txBox="1"/>
          <p:nvPr/>
        </p:nvSpPr>
        <p:spPr bwMode="auto">
          <a:xfrm>
            <a:off x="4956735" y="1392437"/>
            <a:ext cx="2180557" cy="1200329"/>
          </a:xfrm>
          <a:prstGeom prst="rect">
            <a:avLst/>
          </a:prstGeom>
          <a:noFill/>
        </p:spPr>
        <p:txBody>
          <a:bodyPr wrap="square" rtlCol="0">
            <a:spAutoFit/>
          </a:bodyPr>
          <a:lstStyle/>
          <a:p>
            <a:pPr>
              <a:defRPr/>
            </a:pPr>
            <a:r>
              <a:rPr lang="zh-CN" sz="7200" b="1">
                <a:solidFill>
                  <a:srgbClr val="C00000"/>
                </a:solidFill>
                <a:latin typeface="思源黑体旧字形 ExtraLight"/>
                <a:ea typeface="思源黑体旧字形 ExtraLight"/>
              </a:rPr>
              <a:t>目录</a:t>
            </a:r>
            <a:endParaRPr lang="zh-CN" sz="7200" b="1">
              <a:solidFill>
                <a:srgbClr val="C00000"/>
              </a:solidFill>
              <a:latin typeface="思源黑体旧字形 ExtraLight"/>
              <a:ea typeface="思源黑体旧字形 ExtraLight"/>
            </a:endParaRPr>
          </a:p>
        </p:txBody>
      </p:sp>
      <p:sp>
        <p:nvSpPr>
          <p:cNvPr id="11" name="文本框 10"/>
          <p:cNvSpPr txBox="1"/>
          <p:nvPr/>
        </p:nvSpPr>
        <p:spPr bwMode="auto">
          <a:xfrm>
            <a:off x="5054593" y="2592767"/>
            <a:ext cx="1984839" cy="523220"/>
          </a:xfrm>
          <a:prstGeom prst="rect">
            <a:avLst/>
          </a:prstGeom>
          <a:noFill/>
        </p:spPr>
        <p:txBody>
          <a:bodyPr wrap="none" rtlCol="0">
            <a:spAutoFit/>
          </a:bodyPr>
          <a:lstStyle/>
          <a:p>
            <a:pPr algn="ctr">
              <a:defRPr/>
            </a:pPr>
            <a:r>
              <a:rPr lang="en-US" sz="2800">
                <a:solidFill>
                  <a:schemeClr val="tx1">
                    <a:lumMod val="65000"/>
                    <a:lumOff val="35000"/>
                  </a:schemeClr>
                </a:solidFill>
                <a:latin typeface="思源黑体旧字形 ExtraLight"/>
                <a:ea typeface="思源黑体旧字形 ExtraLight"/>
                <a:cs typeface="Arial"/>
              </a:rPr>
              <a:t>CONTANTS</a:t>
            </a:r>
            <a:endParaRPr lang="zh-CN" sz="2800">
              <a:solidFill>
                <a:schemeClr val="tx1">
                  <a:lumMod val="65000"/>
                  <a:lumOff val="35000"/>
                </a:schemeClr>
              </a:solidFill>
              <a:latin typeface="思源黑体旧字形 ExtraLight"/>
              <a:ea typeface="思源黑体旧字形 ExtraLight"/>
              <a:cs typeface="Arial"/>
            </a:endParaRPr>
          </a:p>
        </p:txBody>
      </p:sp>
      <p:grpSp>
        <p:nvGrpSpPr>
          <p:cNvPr id="6" name="组合 5"/>
          <p:cNvGrpSpPr/>
          <p:nvPr/>
        </p:nvGrpSpPr>
        <p:grpSpPr bwMode="auto">
          <a:xfrm>
            <a:off x="1970720" y="4220407"/>
            <a:ext cx="1555194" cy="1119267"/>
            <a:chOff x="0" y="0"/>
            <a:chExt cx="1555194" cy="1119267"/>
          </a:xfrm>
        </p:grpSpPr>
        <p:sp>
          <p:nvSpPr>
            <p:cNvPr id="13" name="文本框 12"/>
            <p:cNvSpPr txBox="1"/>
            <p:nvPr/>
          </p:nvSpPr>
          <p:spPr bwMode="auto">
            <a:xfrm>
              <a:off x="389327" y="0"/>
              <a:ext cx="747377" cy="646331"/>
            </a:xfrm>
            <a:prstGeom prst="rect">
              <a:avLst/>
            </a:prstGeom>
            <a:noFill/>
          </p:spPr>
          <p:txBody>
            <a:bodyPr wrap="square" rtlCol="0">
              <a:spAutoFit/>
            </a:bodyPr>
            <a:lstStyle/>
            <a:p>
              <a:pPr>
                <a:defRPr/>
              </a:pPr>
              <a:r>
                <a:rPr lang="en-US" sz="3600">
                  <a:solidFill>
                    <a:srgbClr val="C00000"/>
                  </a:solidFill>
                  <a:latin typeface="思源黑体旧字形 ExtraLight"/>
                  <a:ea typeface="思源黑体旧字形 ExtraLight"/>
                </a:rPr>
                <a:t>01</a:t>
              </a:r>
              <a:endParaRPr lang="zh-CN" sz="3600">
                <a:solidFill>
                  <a:srgbClr val="C00000"/>
                </a:solidFill>
                <a:latin typeface="思源黑体旧字形 ExtraLight"/>
                <a:ea typeface="思源黑体旧字形 ExtraLight"/>
              </a:endParaRPr>
            </a:p>
          </p:txBody>
        </p:sp>
        <p:sp>
          <p:nvSpPr>
            <p:cNvPr id="14" name="文本框 13"/>
            <p:cNvSpPr txBox="1"/>
            <p:nvPr/>
          </p:nvSpPr>
          <p:spPr bwMode="auto">
            <a:xfrm>
              <a:off x="0" y="753147"/>
              <a:ext cx="1555194" cy="366119"/>
            </a:xfrm>
            <a:prstGeom prst="rect">
              <a:avLst/>
            </a:prstGeom>
            <a:noFill/>
          </p:spPr>
          <p:txBody>
            <a:bodyPr wrap="none" rtlCol="0">
              <a:spAutoFit/>
            </a:bodyPr>
            <a:lstStyle/>
            <a:p>
              <a:pPr algn="ctr">
                <a:defRPr/>
              </a:pPr>
              <a:r>
                <a:rPr lang="en-US"/>
                <a:t>高精度的乘法</a:t>
              </a:r>
              <a:endParaRPr lang="zh-CN" sz="1800" b="0" i="0" u="none" strike="noStrike" cap="none" spc="0">
                <a:solidFill>
                  <a:schemeClr val="tx1">
                    <a:lumMod val="65000"/>
                    <a:lumOff val="35000"/>
                  </a:schemeClr>
                </a:solidFill>
                <a:latin typeface="思源黑体旧字形 ExtraLight"/>
                <a:ea typeface="思源黑体旧字形 ExtraLight"/>
                <a:cs typeface="思源黑体旧字形 ExtraLight"/>
              </a:endParaRPr>
            </a:p>
          </p:txBody>
        </p:sp>
      </p:grpSp>
      <p:cxnSp>
        <p:nvCxnSpPr>
          <p:cNvPr id="4" name="直接连接符 3"/>
          <p:cNvCxnSpPr>
            <a:cxnSpLocks/>
          </p:cNvCxnSpPr>
          <p:nvPr/>
        </p:nvCxnSpPr>
        <p:spPr bwMode="auto">
          <a:xfrm>
            <a:off x="2498271" y="3559629"/>
            <a:ext cx="7057802"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bwMode="auto">
          <a:xfrm>
            <a:off x="9227832" y="4881809"/>
            <a:ext cx="183636" cy="701399"/>
          </a:xfrm>
          <a:prstGeom prst="rect">
            <a:avLst/>
          </a:prstGeom>
          <a:noFill/>
        </p:spPr>
        <p:txBody>
          <a:bodyPr wrap="none" rtlCol="0">
            <a:spAutoFit/>
          </a:bodyPr>
          <a:lstStyle/>
          <a:p>
            <a:pPr algn="ctr">
              <a:defRPr/>
            </a:pPr>
            <a:endParaRPr lang="en-US" sz="2000" b="0" i="0" u="none" strike="noStrike" cap="none" spc="0">
              <a:solidFill>
                <a:schemeClr val="tx1">
                  <a:lumMod val="65000"/>
                  <a:lumOff val="35000"/>
                </a:schemeClr>
              </a:solidFill>
              <a:latin typeface="思源黑体旧字形 ExtraLight"/>
              <a:ea typeface="思源黑体旧字形 ExtraLight"/>
              <a:cs typeface="思源黑体旧字形 ExtraLight"/>
            </a:endParaRPr>
          </a:p>
          <a:p>
            <a:pPr algn="ctr">
              <a:defRPr/>
            </a:pPr>
            <a:endParaRPr sz="2000">
              <a:solidFill>
                <a:schemeClr val="tx1">
                  <a:lumMod val="65000"/>
                  <a:lumOff val="35000"/>
                </a:schemeClr>
              </a:solidFill>
              <a:latin typeface="思源黑体旧字形 ExtraLight"/>
              <a:ea typeface="思源黑体旧字形 ExtraLight"/>
              <a:cs typeface="Segoe UI Semilight"/>
            </a:endParaRPr>
          </a:p>
        </p:txBody>
      </p:sp>
      <p:sp>
        <p:nvSpPr>
          <p:cNvPr id="21" name="文本框 20"/>
          <p:cNvSpPr txBox="1"/>
          <p:nvPr/>
        </p:nvSpPr>
        <p:spPr bwMode="auto">
          <a:xfrm>
            <a:off x="6379281" y="4819957"/>
            <a:ext cx="183636" cy="366119"/>
          </a:xfrm>
          <a:prstGeom prst="rect">
            <a:avLst/>
          </a:prstGeom>
          <a:noFill/>
        </p:spPr>
        <p:txBody>
          <a:bodyPr wrap="none" rtlCol="0">
            <a:spAutoFit/>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6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6" name="图片 15"/>
          <p:cNvPicPr>
            <a:picLocks noChangeAspect="1"/>
          </p:cNvPicPr>
          <p:nvPr/>
        </p:nvPicPr>
        <p:blipFill>
          <a:blip r:embed="rId3"/>
          <a:stretch/>
        </p:blipFill>
        <p:spPr bwMode="auto">
          <a:xfrm>
            <a:off x="7077456" y="501654"/>
            <a:ext cx="4537065" cy="5854691"/>
          </a:xfrm>
          <a:custGeom>
            <a:avLst/>
            <a:gdLst>
              <a:gd name="connsiteX0" fmla="*/ 3396521 w 5401456"/>
              <a:gd name="connsiteY0" fmla="*/ 0 h 6872989"/>
              <a:gd name="connsiteX1" fmla="*/ 5401456 w 5401456"/>
              <a:gd name="connsiteY1" fmla="*/ 0 h 6872989"/>
              <a:gd name="connsiteX2" fmla="*/ 2169827 w 5401456"/>
              <a:gd name="connsiteY2" fmla="*/ 6872989 h 6872989"/>
              <a:gd name="connsiteX3" fmla="*/ 0 w 5401456"/>
              <a:gd name="connsiteY3" fmla="*/ 6872989 h 6872989"/>
            </a:gdLst>
            <a:ahLst/>
            <a:cxnLst>
              <a:cxn ang="0">
                <a:pos x="connsiteX0" y="connsiteY0"/>
              </a:cxn>
              <a:cxn ang="0">
                <a:pos x="connsiteX1" y="connsiteY1"/>
              </a:cxn>
              <a:cxn ang="0">
                <a:pos x="connsiteX2" y="connsiteY2"/>
              </a:cxn>
              <a:cxn ang="0">
                <a:pos x="connsiteX3" y="connsiteY3"/>
              </a:cxn>
            </a:cxnLst>
            <a:rect l="l" t="t" r="r" b="b"/>
            <a:pathLst>
              <a:path w="5401456" h="6872989" fill="norm" stroke="1" extrusionOk="0">
                <a:moveTo>
                  <a:pt x="3396521" y="0"/>
                </a:moveTo>
                <a:lnTo>
                  <a:pt x="5401456" y="0"/>
                </a:lnTo>
                <a:lnTo>
                  <a:pt x="2169827" y="6872989"/>
                </a:lnTo>
                <a:lnTo>
                  <a:pt x="0" y="6872989"/>
                </a:lnTo>
                <a:close/>
              </a:path>
            </a:pathLst>
          </a:custGeom>
        </p:spPr>
      </p:pic>
      <p:sp>
        <p:nvSpPr>
          <p:cNvPr id="7" name="矩形 6"/>
          <p:cNvSpPr/>
          <p:nvPr/>
        </p:nvSpPr>
        <p:spPr bwMode="auto">
          <a:xfrm rot="2700000">
            <a:off x="2740335" y="4071165"/>
            <a:ext cx="370728" cy="37072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8" name="矩形 7"/>
          <p:cNvSpPr/>
          <p:nvPr/>
        </p:nvSpPr>
        <p:spPr bwMode="auto">
          <a:xfrm rot="2700000">
            <a:off x="3411868" y="4027954"/>
            <a:ext cx="181545" cy="181545"/>
          </a:xfrm>
          <a:prstGeom prst="rect">
            <a:avLst/>
          </a:prstGeom>
          <a:solidFill>
            <a:srgbClr val="C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sp>
        <p:nvSpPr>
          <p:cNvPr id="9" name="文本框 8"/>
          <p:cNvSpPr txBox="1"/>
          <p:nvPr/>
        </p:nvSpPr>
        <p:spPr bwMode="auto">
          <a:xfrm>
            <a:off x="2775799" y="2809046"/>
            <a:ext cx="1963492" cy="1200329"/>
          </a:xfrm>
          <a:prstGeom prst="rect">
            <a:avLst/>
          </a:prstGeom>
          <a:noFill/>
        </p:spPr>
        <p:txBody>
          <a:bodyPr wrap="square" rtlCol="0">
            <a:spAutoFit/>
          </a:bodyPr>
          <a:lstStyle/>
          <a:p>
            <a:pPr algn="ctr">
              <a:defRPr/>
            </a:pPr>
            <a:r>
              <a:rPr lang="en-US" sz="3600" b="1">
                <a:solidFill>
                  <a:srgbClr val="444444"/>
                </a:solidFill>
                <a:latin typeface="思源黑体旧字形 ExtraLight"/>
                <a:ea typeface="思源黑体旧字形 ExtraLight"/>
              </a:rPr>
              <a:t>PART</a:t>
            </a:r>
            <a:endParaRPr lang="en-US" sz="3600" b="1">
              <a:solidFill>
                <a:srgbClr val="444444"/>
              </a:solidFill>
              <a:latin typeface="思源黑体旧字形 ExtraLight"/>
              <a:ea typeface="思源黑体旧字形 ExtraLight"/>
            </a:endParaRPr>
          </a:p>
          <a:p>
            <a:pPr algn="ctr">
              <a:defRPr/>
            </a:pPr>
            <a:r>
              <a:rPr lang="en-US" sz="3600" b="1">
                <a:solidFill>
                  <a:srgbClr val="444444"/>
                </a:solidFill>
                <a:latin typeface="思源黑体旧字形 ExtraLight"/>
                <a:ea typeface="思源黑体旧字形 ExtraLight"/>
              </a:rPr>
              <a:t>01</a:t>
            </a:r>
            <a:endParaRPr lang="zh-CN" sz="3600" b="1">
              <a:solidFill>
                <a:srgbClr val="444444"/>
              </a:solidFill>
              <a:latin typeface="思源黑体旧字形 ExtraLight"/>
              <a:ea typeface="思源黑体旧字形 ExtraLight"/>
            </a:endParaRPr>
          </a:p>
        </p:txBody>
      </p:sp>
      <p:sp>
        <p:nvSpPr>
          <p:cNvPr id="14" name="文本框 13"/>
          <p:cNvSpPr txBox="1"/>
          <p:nvPr/>
        </p:nvSpPr>
        <p:spPr bwMode="auto">
          <a:xfrm>
            <a:off x="4608227" y="2809044"/>
            <a:ext cx="5450320" cy="823320"/>
          </a:xfrm>
          <a:prstGeom prst="rect">
            <a:avLst/>
          </a:prstGeom>
          <a:noFill/>
        </p:spPr>
        <p:txBody>
          <a:bodyPr wrap="square" rtlCol="0">
            <a:spAutoFit/>
          </a:bodyPr>
          <a:lstStyle/>
          <a:p>
            <a:pPr>
              <a:defRPr/>
            </a:pPr>
            <a:r>
              <a:rPr lang="en-US" sz="4800"/>
              <a:t>高精度的乘法</a:t>
            </a:r>
            <a:endParaRPr sz="4800"/>
          </a:p>
        </p:txBody>
      </p:sp>
      <p:grpSp>
        <p:nvGrpSpPr>
          <p:cNvPr id="12" name="组合 11"/>
          <p:cNvGrpSpPr/>
          <p:nvPr/>
        </p:nvGrpSpPr>
        <p:grpSpPr bwMode="auto">
          <a:xfrm>
            <a:off x="555172" y="2563317"/>
            <a:ext cx="5906926" cy="109452"/>
            <a:chOff x="538843" y="2563317"/>
            <a:chExt cx="5906926" cy="109452"/>
          </a:xfrm>
        </p:grpSpPr>
        <p:cxnSp>
          <p:nvCxnSpPr>
            <p:cNvPr id="13" name="直接连接符 12"/>
            <p:cNvCxnSpPr>
              <a:cxnSpLocks/>
            </p:cNvCxnSpPr>
            <p:nvPr/>
          </p:nvCxnSpPr>
          <p:spPr bwMode="auto">
            <a:xfrm>
              <a:off x="538843" y="2672770"/>
              <a:ext cx="5891936"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auto">
            <a:xfrm>
              <a:off x="5156615" y="2563317"/>
              <a:ext cx="1289153" cy="1094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atin typeface="思源黑体旧字形 ExtraLight"/>
                <a:ea typeface="思源黑体旧字形 ExtraLight"/>
              </a:endParaRPr>
            </a:p>
          </p:txBody>
        </p:sp>
      </p:grpSp>
      <p:sp>
        <p:nvSpPr>
          <p:cNvPr id="1541132531" name="Rectangles 1541132530"/>
          <p:cNvSpPr/>
          <p:nvPr/>
        </p:nvSpPr>
        <p:spPr bwMode="auto">
          <a:xfrm>
            <a:off x="4739289" y="3662842"/>
            <a:ext cx="4112677" cy="366119"/>
          </a:xfrm>
        </p:spPr>
        <p:txBody>
          <a:bodyPr rot="0" spcFirstLastPara="0" vertOverflow="overflow" horzOverflow="overflow" vert="horz" wrap="square" lIns="91440" tIns="45720" rIns="91440" bIns="45720" numCol="1" spcCol="0" rtlCol="0" fromWordArt="0" anchor="t" anchorCtr="0" forceAA="0" upright="0" compatLnSpc="1">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750" advClick="1">
        <p:fade thruBlk="0"/>
      </p:transition>
    </mc:Choice>
    <mc:Fallback>
      <p:transition spd="med"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50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2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4"/>
                                        </p:tgtEl>
                                        <p:attrNameLst>
                                          <p:attrName>ppt_y</p:attrName>
                                        </p:attrNameLst>
                                      </p:cBhvr>
                                      <p:tavLst>
                                        <p:tav tm="0">
                                          <p:val>
                                            <p:strVal val="#ppt_y"/>
                                          </p:val>
                                        </p:tav>
                                        <p:tav tm="100000">
                                          <p:val>
                                            <p:strVal val="#ppt_y"/>
                                          </p:val>
                                        </p:tav>
                                      </p:tavLst>
                                    </p:anim>
                                    <p:anim calcmode="lin" valueType="num">
                                      <p:cBhvr>
                                        <p:cTn id="2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4326465" name="文本框 13"/>
          <p:cNvSpPr txBox="1"/>
          <p:nvPr/>
        </p:nvSpPr>
        <p:spPr bwMode="auto">
          <a:xfrm>
            <a:off x="756873" y="681381"/>
            <a:ext cx="4381092" cy="640440"/>
          </a:xfrm>
          <a:prstGeom prst="rect">
            <a:avLst/>
          </a:prstGeom>
          <a:noFill/>
        </p:spPr>
        <p:txBody>
          <a:bodyPr wrap="square" rtlCol="0">
            <a:spAutoFit/>
          </a:bodyPr>
          <a:lstStyle/>
          <a:p>
            <a:pPr>
              <a:defRPr/>
            </a:pPr>
            <a:r>
              <a:rPr lang="en-US" sz="3600"/>
              <a:t>高精度的乘法</a:t>
            </a:r>
            <a:endParaRPr sz="3600"/>
          </a:p>
        </p:txBody>
      </p:sp>
      <p:sp>
        <p:nvSpPr>
          <p:cNvPr id="1052788089" name=""/>
          <p:cNvSpPr/>
          <p:nvPr/>
        </p:nvSpPr>
        <p:spPr bwMode="auto">
          <a:xfrm>
            <a:off x="894376" y="1260859"/>
            <a:ext cx="8181732" cy="3661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p:txBody>
      </p:sp>
      <p:sp>
        <p:nvSpPr>
          <p:cNvPr id="1836904797" name=""/>
          <p:cNvSpPr/>
          <p:nvPr/>
        </p:nvSpPr>
        <p:spPr bwMode="auto">
          <a:xfrm flipH="0" flipV="0">
            <a:off x="894375" y="1260858"/>
            <a:ext cx="10595404" cy="42707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200" b="1" i="0" u="none">
                <a:solidFill>
                  <a:srgbClr val="404040"/>
                </a:solidFill>
                <a:latin typeface="Arial"/>
                <a:ea typeface="Arial"/>
                <a:cs typeface="Arial"/>
              </a:rPr>
              <a:t>高精度乘法：</a:t>
            </a:r>
            <a:r>
              <a:rPr sz="1200" b="0" i="0" u="none">
                <a:solidFill>
                  <a:srgbClr val="404040"/>
                </a:solidFill>
                <a:latin typeface="Arial"/>
                <a:ea typeface="Arial"/>
                <a:cs typeface="Arial"/>
              </a:rPr>
              <a:t> </a:t>
            </a:r>
            <a:r>
              <a:rPr sz="1600" b="0" i="0" u="none">
                <a:solidFill>
                  <a:srgbClr val="404040"/>
                </a:solidFill>
                <a:latin typeface="Arial"/>
                <a:ea typeface="Arial"/>
                <a:cs typeface="Arial"/>
              </a:rPr>
              <a:t>是指对超过计算机基本数据类型表示范围的大整数进行乘法运算的算法。</a:t>
            </a:r>
            <a:endParaRPr sz="2200" b="1" i="0" u="none">
              <a:solidFill>
                <a:srgbClr val="404040"/>
              </a:solidFill>
              <a:latin typeface="Arial"/>
              <a:ea typeface="Arial"/>
              <a:cs typeface="Arial"/>
            </a:endParaRPr>
          </a:p>
        </p:txBody>
      </p:sp>
      <p:pic>
        <p:nvPicPr>
          <p:cNvPr id="272675039" name=""/>
          <p:cNvPicPr>
            <a:picLocks noChangeAspect="1"/>
          </p:cNvPicPr>
          <p:nvPr/>
        </p:nvPicPr>
        <p:blipFill>
          <a:blip r:embed="rId3"/>
          <a:stretch/>
        </p:blipFill>
        <p:spPr bwMode="auto">
          <a:xfrm>
            <a:off x="894375" y="2295303"/>
            <a:ext cx="3086100" cy="3019424"/>
          </a:xfrm>
          <a:prstGeom prst="rect">
            <a:avLst/>
          </a:prstGeom>
        </p:spPr>
      </p:pic>
      <p:sp>
        <p:nvSpPr>
          <p:cNvPr id="1798892588" name=""/>
          <p:cNvSpPr/>
          <p:nvPr/>
        </p:nvSpPr>
        <p:spPr bwMode="auto">
          <a:xfrm flipH="0" flipV="0">
            <a:off x="5746424" y="3991537"/>
            <a:ext cx="5456649" cy="22863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800" b="0" i="0" u="none">
                <a:solidFill>
                  <a:srgbClr val="272933"/>
                </a:solidFill>
                <a:latin typeface="PingFang SC0"/>
                <a:ea typeface="PingFang SC0"/>
                <a:cs typeface="PingFang SC0"/>
              </a:rPr>
              <a:t>乘法步骤：</a:t>
            </a:r>
            <a:endParaRPr sz="1800"/>
          </a:p>
          <a:p>
            <a:pPr marL="283879" indent="-283879">
              <a:buFont typeface="Arial"/>
              <a:buChar char="•"/>
              <a:defRPr/>
            </a:pPr>
            <a:r>
              <a:rPr sz="1800" b="0" i="0" u="none">
                <a:solidFill>
                  <a:srgbClr val="272933"/>
                </a:solidFill>
                <a:latin typeface="PingFang SC0"/>
                <a:ea typeface="PingFang SC0"/>
                <a:cs typeface="PingFang SC0"/>
              </a:rPr>
              <a:t>处理输入，将两个字符串转换为逆序的整数数组。</a:t>
            </a:r>
            <a:endParaRPr sz="1800" b="0" i="0" u="none">
              <a:solidFill>
                <a:srgbClr val="272933"/>
              </a:solidFill>
              <a:latin typeface="PingFang SC0"/>
              <a:ea typeface="PingFang SC0"/>
              <a:cs typeface="PingFang SC0"/>
            </a:endParaRPr>
          </a:p>
          <a:p>
            <a:pPr marL="283879" indent="-283879">
              <a:buFont typeface="Arial"/>
              <a:buChar char="•"/>
              <a:defRPr/>
            </a:pPr>
            <a:r>
              <a:rPr sz="1800" b="0" i="0" u="none">
                <a:solidFill>
                  <a:srgbClr val="272933"/>
                </a:solidFill>
                <a:latin typeface="PingFang SC0"/>
                <a:ea typeface="PingFang SC0"/>
                <a:cs typeface="PingFang SC0"/>
              </a:rPr>
              <a:t>创建结果数组，长度为两个数组长度之和。</a:t>
            </a:r>
            <a:endParaRPr sz="1800"/>
          </a:p>
          <a:p>
            <a:pPr marL="283879" indent="-283879">
              <a:buFont typeface="Arial"/>
              <a:buChar char="•"/>
              <a:defRPr/>
            </a:pPr>
            <a:r>
              <a:rPr sz="1800" b="0" i="0" u="none">
                <a:solidFill>
                  <a:srgbClr val="272933"/>
                </a:solidFill>
                <a:latin typeface="PingFang SC0"/>
                <a:ea typeface="PingFang SC0"/>
                <a:cs typeface="PingFang SC0"/>
              </a:rPr>
              <a:t>双重循环遍历两个数组的每一位，相乘并累加到结果数组对应的位置。</a:t>
            </a:r>
            <a:endParaRPr sz="1800"/>
          </a:p>
          <a:p>
            <a:pPr marL="283879" indent="-283879">
              <a:buFont typeface="Arial"/>
              <a:buChar char="•"/>
              <a:defRPr/>
            </a:pPr>
            <a:r>
              <a:rPr sz="1800" b="0" i="0" u="none">
                <a:solidFill>
                  <a:srgbClr val="272933"/>
                </a:solidFill>
                <a:latin typeface="PingFang SC0"/>
                <a:ea typeface="PingFang SC0"/>
                <a:cs typeface="PingFang SC0"/>
              </a:rPr>
              <a:t>处理进位。</a:t>
            </a:r>
            <a:endParaRPr sz="1800"/>
          </a:p>
          <a:p>
            <a:pPr marL="283879" indent="-283879">
              <a:buFont typeface="Arial"/>
              <a:buChar char="•"/>
              <a:defRPr/>
            </a:pPr>
            <a:r>
              <a:rPr sz="1800" b="0" i="0" u="none">
                <a:solidFill>
                  <a:srgbClr val="272933"/>
                </a:solidFill>
                <a:latin typeface="PingFang SC0"/>
                <a:ea typeface="PingFang SC0"/>
                <a:cs typeface="PingFang SC0"/>
              </a:rPr>
              <a:t>转换为字符串，去掉前导零。</a:t>
            </a:r>
            <a:endParaRPr sz="1800"/>
          </a:p>
        </p:txBody>
      </p:sp>
      <p:grpSp>
        <p:nvGrpSpPr>
          <p:cNvPr id="662559898" name=""/>
          <p:cNvGrpSpPr/>
          <p:nvPr/>
        </p:nvGrpSpPr>
        <p:grpSpPr bwMode="auto">
          <a:xfrm>
            <a:off x="7431836" y="1796655"/>
            <a:ext cx="1670687" cy="2234566"/>
            <a:chOff x="0" y="0"/>
            <a:chExt cx="1670687" cy="2234566"/>
          </a:xfrm>
        </p:grpSpPr>
        <p:sp>
          <p:nvSpPr>
            <p:cNvPr id="2007480857" name=""/>
            <p:cNvSpPr txBox="1"/>
            <p:nvPr/>
          </p:nvSpPr>
          <p:spPr bwMode="auto">
            <a:xfrm flipH="0" flipV="0">
              <a:off x="568665" y="0"/>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4</a:t>
              </a:r>
              <a:endParaRPr/>
            </a:p>
          </p:txBody>
        </p:sp>
        <p:sp>
          <p:nvSpPr>
            <p:cNvPr id="560393788" name=""/>
            <p:cNvSpPr txBox="1"/>
            <p:nvPr/>
          </p:nvSpPr>
          <p:spPr bwMode="auto">
            <a:xfrm flipH="0" flipV="0">
              <a:off x="1013990" y="0"/>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8</a:t>
              </a:r>
              <a:endParaRPr/>
            </a:p>
          </p:txBody>
        </p:sp>
        <p:sp>
          <p:nvSpPr>
            <p:cNvPr id="293554037" name=""/>
            <p:cNvSpPr txBox="1"/>
            <p:nvPr/>
          </p:nvSpPr>
          <p:spPr bwMode="auto">
            <a:xfrm flipH="0" flipV="0">
              <a:off x="568665" y="321623"/>
              <a:ext cx="30054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2</a:t>
              </a:r>
              <a:endParaRPr/>
            </a:p>
          </p:txBody>
        </p:sp>
        <p:sp>
          <p:nvSpPr>
            <p:cNvPr id="1944150989" name=""/>
            <p:cNvSpPr txBox="1"/>
            <p:nvPr/>
          </p:nvSpPr>
          <p:spPr bwMode="auto">
            <a:xfrm flipH="0" flipV="0">
              <a:off x="1013990" y="828798"/>
              <a:ext cx="44604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56</a:t>
              </a:r>
              <a:endParaRPr/>
            </a:p>
          </p:txBody>
        </p:sp>
        <p:cxnSp>
          <p:nvCxnSpPr>
            <p:cNvPr id="0" name=""/>
            <p:cNvCxnSpPr>
              <a:cxnSpLocks/>
            </p:cNvCxnSpPr>
            <p:nvPr/>
          </p:nvCxnSpPr>
          <p:spPr bwMode="auto">
            <a:xfrm flipH="0" flipV="1">
              <a:off x="0" y="1561038"/>
              <a:ext cx="1669967" cy="0"/>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
          <p:nvSpPr>
            <p:cNvPr id="479706288" name=""/>
            <p:cNvSpPr txBox="1"/>
            <p:nvPr/>
          </p:nvSpPr>
          <p:spPr bwMode="auto">
            <a:xfrm flipH="0" flipV="0">
              <a:off x="567585" y="828798"/>
              <a:ext cx="41691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28</a:t>
              </a:r>
              <a:endParaRPr/>
            </a:p>
          </p:txBody>
        </p:sp>
        <p:sp>
          <p:nvSpPr>
            <p:cNvPr id="120478048" name=""/>
            <p:cNvSpPr txBox="1"/>
            <p:nvPr/>
          </p:nvSpPr>
          <p:spPr bwMode="auto">
            <a:xfrm flipH="0" flipV="0">
              <a:off x="1013990" y="321623"/>
              <a:ext cx="30054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7</a:t>
              </a:r>
              <a:endParaRPr/>
            </a:p>
          </p:txBody>
        </p:sp>
        <p:sp>
          <p:nvSpPr>
            <p:cNvPr id="1725266774" name=""/>
            <p:cNvSpPr txBox="1"/>
            <p:nvPr/>
          </p:nvSpPr>
          <p:spPr bwMode="auto">
            <a:xfrm flipH="0" flipV="0">
              <a:off x="581036" y="1194918"/>
              <a:ext cx="50789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16</a:t>
              </a:r>
              <a:endParaRPr/>
            </a:p>
          </p:txBody>
        </p:sp>
        <p:sp>
          <p:nvSpPr>
            <p:cNvPr id="1383340584" name=""/>
            <p:cNvSpPr txBox="1"/>
            <p:nvPr/>
          </p:nvSpPr>
          <p:spPr bwMode="auto">
            <a:xfrm flipH="0" flipV="0">
              <a:off x="206273" y="1194918"/>
              <a:ext cx="30162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8</a:t>
              </a:r>
              <a:endParaRPr/>
            </a:p>
          </p:txBody>
        </p:sp>
        <p:cxnSp>
          <p:nvCxnSpPr>
            <p:cNvPr id="645750794" name=""/>
            <p:cNvCxnSpPr>
              <a:cxnSpLocks/>
            </p:cNvCxnSpPr>
            <p:nvPr/>
          </p:nvCxnSpPr>
          <p:spPr bwMode="auto">
            <a:xfrm flipH="0" flipV="1">
              <a:off x="0" y="732239"/>
              <a:ext cx="1669967" cy="0"/>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
          <p:nvSpPr>
            <p:cNvPr id="1590991651" name=""/>
            <p:cNvSpPr txBox="1"/>
            <p:nvPr/>
          </p:nvSpPr>
          <p:spPr bwMode="auto">
            <a:xfrm flipH="0" flipV="0">
              <a:off x="222302" y="1558636"/>
              <a:ext cx="1279705"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8     44     56   </a:t>
              </a:r>
              <a:endParaRPr/>
            </a:p>
          </p:txBody>
        </p:sp>
        <p:sp>
          <p:nvSpPr>
            <p:cNvPr id="878503763" name=""/>
            <p:cNvSpPr/>
            <p:nvPr/>
          </p:nvSpPr>
          <p:spPr bwMode="auto">
            <a:xfrm flipH="0" flipV="0">
              <a:off x="146705" y="465575"/>
              <a:ext cx="210378" cy="222167"/>
            </a:xfrm>
            <a:prstGeom prst="mathMultiply">
              <a:avLst>
                <a:gd name="adj1" fmla="val 23520"/>
              </a:avLst>
            </a:prstGeom>
          </p:spPr>
          <p:style>
            <a:lnRef idx="2">
              <a:schemeClr val="accent1">
                <a:shade val="50000"/>
              </a:schemeClr>
            </a:lnRef>
            <a:fillRef idx="1">
              <a:schemeClr val="accent1"/>
            </a:fillRef>
            <a:effectRef idx="0">
              <a:schemeClr val="accent1"/>
            </a:effectRef>
            <a:fontRef idx="minor">
              <a:schemeClr val="lt1"/>
            </a:fontRef>
          </p:style>
        </p:sp>
        <p:sp>
          <p:nvSpPr>
            <p:cNvPr id="1365598444" name=""/>
            <p:cNvSpPr txBox="1"/>
            <p:nvPr/>
          </p:nvSpPr>
          <p:spPr bwMode="auto">
            <a:xfrm flipH="0" flipV="0">
              <a:off x="229354" y="1868446"/>
              <a:ext cx="144133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12    9       6   </a:t>
              </a:r>
              <a:endParaRPr/>
            </a:p>
          </p:txBody>
        </p:sp>
      </p:grpSp>
      <p:grpSp>
        <p:nvGrpSpPr>
          <p:cNvPr id="111557228" name=""/>
          <p:cNvGrpSpPr/>
          <p:nvPr/>
        </p:nvGrpSpPr>
        <p:grpSpPr bwMode="auto">
          <a:xfrm>
            <a:off x="4948901" y="1815917"/>
            <a:ext cx="1744548" cy="1914860"/>
            <a:chOff x="0" y="0"/>
            <a:chExt cx="1744548" cy="1914860"/>
          </a:xfrm>
        </p:grpSpPr>
        <p:sp>
          <p:nvSpPr>
            <p:cNvPr id="1486444983" name=""/>
            <p:cNvSpPr txBox="1"/>
            <p:nvPr/>
          </p:nvSpPr>
          <p:spPr bwMode="auto">
            <a:xfrm flipH="0" flipV="0">
              <a:off x="643246" y="0"/>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4</a:t>
              </a:r>
              <a:endParaRPr/>
            </a:p>
          </p:txBody>
        </p:sp>
        <p:sp>
          <p:nvSpPr>
            <p:cNvPr id="720337606" name=""/>
            <p:cNvSpPr txBox="1"/>
            <p:nvPr/>
          </p:nvSpPr>
          <p:spPr bwMode="auto">
            <a:xfrm flipH="0" flipV="0">
              <a:off x="1088571" y="0"/>
              <a:ext cx="299461"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8</a:t>
              </a:r>
              <a:endParaRPr/>
            </a:p>
          </p:txBody>
        </p:sp>
        <p:sp>
          <p:nvSpPr>
            <p:cNvPr id="682529253" name=""/>
            <p:cNvSpPr txBox="1"/>
            <p:nvPr/>
          </p:nvSpPr>
          <p:spPr bwMode="auto">
            <a:xfrm flipH="0" flipV="0">
              <a:off x="643246" y="321623"/>
              <a:ext cx="30054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2</a:t>
              </a:r>
              <a:endParaRPr/>
            </a:p>
          </p:txBody>
        </p:sp>
        <p:sp>
          <p:nvSpPr>
            <p:cNvPr id="664324558" name=""/>
            <p:cNvSpPr txBox="1"/>
            <p:nvPr/>
          </p:nvSpPr>
          <p:spPr bwMode="auto">
            <a:xfrm flipH="0" flipV="0">
              <a:off x="1088571" y="828798"/>
              <a:ext cx="44640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6</a:t>
              </a:r>
              <a:endParaRPr/>
            </a:p>
          </p:txBody>
        </p:sp>
        <p:cxnSp>
          <p:nvCxnSpPr>
            <p:cNvPr id="1690985142" name=""/>
            <p:cNvCxnSpPr>
              <a:cxnSpLocks/>
            </p:cNvCxnSpPr>
            <p:nvPr/>
          </p:nvCxnSpPr>
          <p:spPr bwMode="auto">
            <a:xfrm flipH="0" flipV="1">
              <a:off x="74580" y="1561038"/>
              <a:ext cx="1669967" cy="0"/>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
          <p:nvSpPr>
            <p:cNvPr id="316667615" name=""/>
            <p:cNvSpPr txBox="1"/>
            <p:nvPr/>
          </p:nvSpPr>
          <p:spPr bwMode="auto">
            <a:xfrm flipH="0" flipV="0">
              <a:off x="334409" y="828798"/>
              <a:ext cx="728636"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3     3</a:t>
              </a:r>
              <a:endParaRPr/>
            </a:p>
          </p:txBody>
        </p:sp>
        <p:sp>
          <p:nvSpPr>
            <p:cNvPr id="2095741960" name=""/>
            <p:cNvSpPr txBox="1"/>
            <p:nvPr/>
          </p:nvSpPr>
          <p:spPr bwMode="auto">
            <a:xfrm flipH="0" flipV="0">
              <a:off x="1088571" y="321623"/>
              <a:ext cx="30054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7</a:t>
              </a:r>
              <a:endParaRPr/>
            </a:p>
          </p:txBody>
        </p:sp>
        <p:sp>
          <p:nvSpPr>
            <p:cNvPr id="843109508" name=""/>
            <p:cNvSpPr txBox="1"/>
            <p:nvPr/>
          </p:nvSpPr>
          <p:spPr bwMode="auto">
            <a:xfrm flipH="0" flipV="0">
              <a:off x="655616" y="1194918"/>
              <a:ext cx="50861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 6</a:t>
              </a:r>
              <a:endParaRPr/>
            </a:p>
          </p:txBody>
        </p:sp>
        <p:sp>
          <p:nvSpPr>
            <p:cNvPr id="1547370105" name=""/>
            <p:cNvSpPr txBox="1"/>
            <p:nvPr/>
          </p:nvSpPr>
          <p:spPr bwMode="auto">
            <a:xfrm flipH="0" flipV="0">
              <a:off x="342704" y="1194918"/>
              <a:ext cx="30270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9</a:t>
              </a:r>
              <a:endParaRPr/>
            </a:p>
          </p:txBody>
        </p:sp>
        <p:cxnSp>
          <p:nvCxnSpPr>
            <p:cNvPr id="297700793" name=""/>
            <p:cNvCxnSpPr>
              <a:cxnSpLocks/>
            </p:cNvCxnSpPr>
            <p:nvPr/>
          </p:nvCxnSpPr>
          <p:spPr bwMode="auto">
            <a:xfrm flipH="0" flipV="1">
              <a:off x="74580" y="732239"/>
              <a:ext cx="1669967" cy="0"/>
            </a:xfrm>
            <a:prstGeom prst="line">
              <a:avLst/>
            </a:prstGeom>
          </p:spPr>
          <p:style>
            <a:lnRef idx="1">
              <a:schemeClr val="accent1">
                <a:shade val="50000"/>
              </a:schemeClr>
            </a:lnRef>
            <a:fillRef idx="0">
              <a:schemeClr val="accent1"/>
            </a:fillRef>
            <a:effectRef idx="0">
              <a:schemeClr val="accent1"/>
            </a:effectRef>
            <a:fontRef idx="minor">
              <a:schemeClr val="tx1"/>
            </a:fontRef>
          </p:style>
        </p:cxnSp>
        <p:sp>
          <p:nvSpPr>
            <p:cNvPr id="1641729609" name=""/>
            <p:cNvSpPr txBox="1"/>
            <p:nvPr/>
          </p:nvSpPr>
          <p:spPr bwMode="auto">
            <a:xfrm flipH="0" flipV="0">
              <a:off x="0" y="1548740"/>
              <a:ext cx="1473922"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   1 2      9      6   </a:t>
              </a:r>
              <a:endParaRPr/>
            </a:p>
          </p:txBody>
        </p:sp>
        <p:sp>
          <p:nvSpPr>
            <p:cNvPr id="1727870566" name=""/>
            <p:cNvSpPr/>
            <p:nvPr/>
          </p:nvSpPr>
          <p:spPr bwMode="auto">
            <a:xfrm flipH="0" flipV="0">
              <a:off x="221286" y="465575"/>
              <a:ext cx="210378" cy="222167"/>
            </a:xfrm>
            <a:prstGeom prst="mathMultiply">
              <a:avLst>
                <a:gd name="adj1" fmla="val 23520"/>
              </a:avLst>
            </a:prstGeom>
          </p:spPr>
          <p:style>
            <a:lnRef idx="2">
              <a:schemeClr val="accent1">
                <a:shade val="50000"/>
              </a:schemeClr>
            </a:lnRef>
            <a:fillRef idx="1">
              <a:schemeClr val="accent1"/>
            </a:fillRef>
            <a:effectRef idx="0">
              <a:schemeClr val="accent1"/>
            </a:effectRef>
            <a:fontRef idx="minor">
              <a:schemeClr val="lt1"/>
            </a:fontRef>
          </p:style>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 name="文本框 33"/>
          <p:cNvSpPr txBox="1"/>
          <p:nvPr/>
        </p:nvSpPr>
        <p:spPr bwMode="auto">
          <a:xfrm>
            <a:off x="4288355" y="2075217"/>
            <a:ext cx="3549361" cy="1569660"/>
          </a:xfrm>
          <a:prstGeom prst="rect">
            <a:avLst/>
          </a:prstGeom>
          <a:noFill/>
        </p:spPr>
        <p:txBody>
          <a:bodyPr wrap="square" rtlCol="0">
            <a:spAutoFit/>
          </a:bodyPr>
          <a:lstStyle/>
          <a:p>
            <a:pPr lvl="0" algn="ctr" defTabSz="914400">
              <a:defRPr/>
            </a:pPr>
            <a:r>
              <a:rPr lang="zh-CN" sz="6000" b="0" i="0" u="none" strike="noStrike" cap="none" spc="300">
                <a:ln>
                  <a:noFill/>
                </a:ln>
                <a:solidFill>
                  <a:srgbClr val="343434"/>
                </a:solidFill>
                <a:latin typeface="思源黑体旧字形 ExtraLight"/>
                <a:ea typeface="思源黑体旧字形 ExtraLight"/>
              </a:rPr>
              <a:t>谢谢欣赏</a:t>
            </a:r>
            <a:endParaRPr lang="en-US" sz="6000" b="0" i="0" u="none" strike="noStrike" cap="none" spc="300">
              <a:ln>
                <a:noFill/>
              </a:ln>
              <a:solidFill>
                <a:srgbClr val="343434"/>
              </a:solidFill>
              <a:latin typeface="思源黑体旧字形 ExtraLight"/>
              <a:ea typeface="思源黑体旧字形 ExtraLight"/>
            </a:endParaRPr>
          </a:p>
          <a:p>
            <a:pPr algn="ctr">
              <a:defRPr/>
            </a:pPr>
            <a:r>
              <a:rPr lang="en-US" sz="3600">
                <a:solidFill>
                  <a:srgbClr val="8A0000"/>
                </a:solidFill>
                <a:latin typeface="思源黑体旧字形 ExtraLight"/>
                <a:ea typeface="思源黑体旧字形 ExtraLight"/>
              </a:rPr>
              <a:t>THANK YOU</a:t>
            </a:r>
            <a:endParaRPr lang="zh-CN" sz="3600">
              <a:solidFill>
                <a:srgbClr val="8A0000"/>
              </a:solidFill>
              <a:latin typeface="思源黑体旧字形 ExtraLight"/>
              <a:ea typeface="思源黑体旧字形 ExtraLight"/>
            </a:endParaRPr>
          </a:p>
        </p:txBody>
      </p:sp>
      <p:sp>
        <p:nvSpPr>
          <p:cNvPr id="20" name="矩形 19"/>
          <p:cNvSpPr/>
          <p:nvPr/>
        </p:nvSpPr>
        <p:spPr bwMode="auto">
          <a:xfrm>
            <a:off x="3209452" y="4209446"/>
            <a:ext cx="5733292" cy="1246495"/>
          </a:xfrm>
          <a:prstGeom prst="rect">
            <a:avLst/>
          </a:prstGeom>
        </p:spPr>
        <p:txBody>
          <a:bodyPr wrap="square">
            <a:spAutoFit/>
          </a:bodyPr>
          <a:lstStyle/>
          <a:p>
            <a:pPr algn="ctr">
              <a:lnSpc>
                <a:spcPct val="150000"/>
              </a:lnSpc>
              <a:defRPr/>
            </a:pPr>
            <a:r>
              <a:rPr lang="zh-CN" sz="1000">
                <a:solidFill>
                  <a:schemeClr val="tx1">
                    <a:lumMod val="50000"/>
                    <a:lumOff val="50000"/>
                  </a:schemeClr>
                </a:solidFill>
                <a:latin typeface="思源黑体旧字形 ExtraLight"/>
                <a:ea typeface="思源黑体旧字形 ExtraLight"/>
              </a:rPr>
              <a:t>添加您的文字结尾描述文字说明添加您的文字结尾描述文字说明，添加您的文字结尾描述文字说明，添加您的文字结尾描述文字说明，添加您的文字结尾描述文字说明添加您的文字结尾描述文字说明，添加您的文字结尾描述文字说明</a:t>
            </a:r>
            <a:endParaRPr lang="zh-CN" sz="1000">
              <a:solidFill>
                <a:schemeClr val="tx1">
                  <a:lumMod val="50000"/>
                  <a:lumOff val="50000"/>
                </a:schemeClr>
              </a:solidFill>
              <a:latin typeface="思源黑体旧字形 ExtraLight"/>
              <a:ea typeface="思源黑体旧字形 ExtraLight"/>
            </a:endParaRPr>
          </a:p>
          <a:p>
            <a:pPr algn="ctr">
              <a:lnSpc>
                <a:spcPct val="150000"/>
              </a:lnSpc>
              <a:defRPr/>
            </a:pPr>
            <a:endParaRPr lang="zh-CN" sz="1000">
              <a:solidFill>
                <a:schemeClr val="tx1">
                  <a:lumMod val="50000"/>
                  <a:lumOff val="50000"/>
                </a:schemeClr>
              </a:solidFill>
              <a:latin typeface="思源黑体旧字形 ExtraLight"/>
              <a:ea typeface="思源黑体旧字形 ExtraLight"/>
            </a:endParaRPr>
          </a:p>
          <a:p>
            <a:pPr algn="ctr">
              <a:lnSpc>
                <a:spcPct val="150000"/>
              </a:lnSpc>
              <a:defRPr/>
            </a:pPr>
            <a:endParaRPr lang="zh-CN" sz="1000">
              <a:solidFill>
                <a:schemeClr val="tx1">
                  <a:lumMod val="50000"/>
                  <a:lumOff val="50000"/>
                </a:schemeClr>
              </a:solidFill>
              <a:latin typeface="思源黑体旧字形 ExtraLight"/>
              <a:ea typeface="思源黑体旧字形 Extra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14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ONLYOFFICE/8.2.2.22</Application>
  <PresentationFormat>On-screen Show (4:3)</PresentationFormat>
  <Paragraphs>0</Paragraphs>
  <Slides>5</Slides>
  <Notes>5</Notes>
  <HiddenSlides>0</HiddenSlides>
  <MMClips>2</MMClips>
  <ScaleCrop>0</ScaleCrop>
  <HeadingPairs>
    <vt:vector size="4" baseType="variant">
      <vt:variant>
        <vt:lpstr>Theme</vt:lpstr>
      </vt:variant>
      <vt:variant>
        <vt:i4>2</vt:i4>
      </vt:variant>
      <vt:variant>
        <vt:lpstr>Slide Titles</vt:lpstr>
      </vt:variant>
      <vt:variant>
        <vt:i4>5</vt:i4>
      </vt:variant>
    </vt:vector>
  </HeadingPairs>
  <TitlesOfParts>
    <vt:vector size="7" baseType="lpstr">
      <vt:lpstr>Theme 1</vt:lpstr>
      <vt:lpstr>Theme 2</vt:lpstr>
      <vt:lpstr>Slide 1</vt:lpstr>
      <vt:lpstr>Slide 2</vt:lpstr>
      <vt:lpstr>Slide 3</vt:lpstr>
      <vt:lpstr>Slide 4</vt:lpstr>
      <vt:lpstr>Slide 5</vt:lpstr>
    </vt:vector>
  </TitlesOfParts>
  <Company>第一PPT，www.1ppt.com</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创业融资</dc:title>
  <dc:creator>第一PPT</dc:creator>
  <cp:keywords>www.1ppt.com</cp:keywords>
  <dc:description>www.1ppt.com</dc:description>
  <cp:lastModifiedBy/>
  <cp:revision>262</cp:revision>
  <dcterms:created xsi:type="dcterms:W3CDTF">2025-04-15T12:37:02Z</dcterms:created>
  <dcterms:modified xsi:type="dcterms:W3CDTF">2025-04-22T07:25:12Z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50DE9245465D89012C8AFC67E74A8B36_42</vt:lpwstr>
  </property>
  <property fmtid="{D5CDD505-2E9C-101B-9397-08002B2CF9AE}" pid="3" name="KSOProductBuildVer">
    <vt:lpwstr>1033-12.1.0.17900</vt:lpwstr>
  </property>
</Properties>
</file>