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42957" y="3338360"/>
            <a:ext cx="4069028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i="0" u="none" strike="noStrike" cap="none" spc="298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高精度的加法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0182" y="4220409"/>
            <a:ext cx="1555194" cy="1119267"/>
            <a:chOff x="0" y="0"/>
            <a:chExt cx="1555194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38986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5551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/>
                <a:t>高精度的加法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9" y="2809044"/>
            <a:ext cx="5449242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高精度的加法</a:t>
            </a:r>
            <a:endParaRPr sz="480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0012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高精度的加法</a:t>
            </a:r>
            <a:endParaRPr sz="3600"/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36567836" name=""/>
          <p:cNvSpPr/>
          <p:nvPr/>
        </p:nvSpPr>
        <p:spPr bwMode="auto">
          <a:xfrm flipH="0" flipV="0">
            <a:off x="894377" y="2021510"/>
            <a:ext cx="687860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52788089" name="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34021467" name=""/>
          <p:cNvSpPr/>
          <p:nvPr/>
        </p:nvSpPr>
        <p:spPr bwMode="auto">
          <a:xfrm flipH="0" flipV="0">
            <a:off x="756873" y="1901478"/>
            <a:ext cx="988077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861877162" name=""/>
          <p:cNvSpPr txBox="1"/>
          <p:nvPr/>
        </p:nvSpPr>
        <p:spPr bwMode="auto">
          <a:xfrm flipH="0" flipV="0">
            <a:off x="1083478" y="1489997"/>
            <a:ext cx="255676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12345</a:t>
            </a:r>
            <a:endParaRPr/>
          </a:p>
          <a:p>
            <a:pPr algn="l">
              <a:defRPr/>
            </a:pPr>
            <a:r>
              <a:rPr/>
              <a:t>+00 678</a:t>
            </a:r>
            <a:endParaRPr/>
          </a:p>
          <a:p>
            <a:pPr algn="l">
              <a:defRPr/>
            </a:pPr>
            <a:r>
              <a:rPr/>
              <a:t>——————</a:t>
            </a:r>
            <a:endParaRPr/>
          </a:p>
          <a:p>
            <a:pPr algn="l">
              <a:defRPr/>
            </a:pPr>
            <a:r>
              <a:rPr/>
              <a:t>  13023</a:t>
            </a:r>
            <a:endParaRPr/>
          </a:p>
        </p:txBody>
      </p:sp>
      <p:sp>
        <p:nvSpPr>
          <p:cNvPr id="1294677994" name=""/>
          <p:cNvSpPr/>
          <p:nvPr/>
        </p:nvSpPr>
        <p:spPr bwMode="auto">
          <a:xfrm flipH="0" flipV="0">
            <a:off x="2413441" y="1443918"/>
            <a:ext cx="9167346" cy="2072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数字存储</a:t>
            </a:r>
            <a:r>
              <a:rPr sz="2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</a:t>
            </a:r>
            <a:r>
              <a:rPr sz="2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用字符串或数组按位存储大数，低位在前（方便进位处理）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逐位相加</a:t>
            </a:r>
            <a:r>
              <a:rPr sz="2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：从最低位开始，模拟手工加法过程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处理进位</a:t>
            </a:r>
            <a:r>
              <a:rPr sz="2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：每位相加后处理进位</a:t>
            </a:r>
            <a:endParaRPr sz="2600"/>
          </a:p>
          <a:p>
            <a:pPr>
              <a:defRPr/>
            </a:pPr>
            <a:r>
              <a:rPr sz="26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结果处理</a:t>
            </a:r>
            <a:r>
              <a:rPr sz="26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：去除前导零，输出结果</a:t>
            </a:r>
            <a:endParaRPr sz="2600"/>
          </a:p>
        </p:txBody>
      </p:sp>
      <p:sp>
        <p:nvSpPr>
          <p:cNvPr id="762692811" name=""/>
          <p:cNvSpPr txBox="1"/>
          <p:nvPr/>
        </p:nvSpPr>
        <p:spPr bwMode="auto">
          <a:xfrm flipH="0" flipV="0">
            <a:off x="2957727" y="4094512"/>
            <a:ext cx="1980121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32 bit  -2G ~ +2G</a:t>
            </a:r>
            <a:endParaRPr/>
          </a:p>
          <a:p>
            <a:pPr>
              <a:defRPr/>
            </a:pPr>
            <a:r>
              <a:rPr/>
              <a:t>             0- 4G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64      0 - 2^64</a:t>
            </a:r>
            <a:r>
              <a:rPr/>
              <a:t>  long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260</cp:revision>
  <dcterms:created xsi:type="dcterms:W3CDTF">2025-04-15T12:37:02Z</dcterms:created>
  <dcterms:modified xsi:type="dcterms:W3CDTF">2025-04-20T09:06:48Z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