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3" r:id="rId9"/>
    <p:sldId id="262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83"/>
        <p:guide pos="376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A22D59D-7505-1EDC-A96C-442A4FA9CA63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3669261" y="3338355"/>
            <a:ext cx="4819650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深度优先搜索</a:t>
            </a:r>
            <a:r>
              <a:rPr lang="en-US" alt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(</a:t>
            </a:r>
            <a:r>
              <a:rPr lang="zh-CN" alt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树</a:t>
            </a:r>
            <a:r>
              <a:rPr lang="en-US" alt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)</a:t>
            </a:r>
            <a:endParaRPr lang="en-US" altLang="zh-CN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971973" y="4220406"/>
            <a:ext cx="1554480" cy="1121447"/>
            <a:chOff x="228956" y="0"/>
            <a:chExt cx="1554480" cy="112144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61702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228956" y="753147"/>
              <a:ext cx="1554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zh-CN" sz="1800" b="0" i="0" u="none" strike="noStrike" cap="none" spc="0">
                  <a:solidFill>
                    <a:schemeClr val="tx1"/>
                  </a:solidFill>
                  <a:latin typeface="+mn-lt"/>
                  <a:ea typeface="宋体" panose="02010600030101010101" charset="-122"/>
                  <a:cs typeface="+mn-cs"/>
                </a:rPr>
                <a:t>深度优先搜索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宋体" panose="02010600030101010101" charset="-122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58237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sz="4800">
                <a:ea typeface="宋体" panose="02010600030101010101" charset="-122"/>
              </a:rPr>
              <a:t>深度优先搜索</a:t>
            </a:r>
            <a:endParaRPr lang="zh-CN" altLang="en-US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605155" y="5789295"/>
            <a:ext cx="4411980" cy="121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962025" y="886460"/>
            <a:ext cx="882713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>
                <a:ea typeface="宋体" panose="02010600030101010101" charset="-122"/>
              </a:rPr>
              <a:t>深度优先搜索（树）</a:t>
            </a:r>
            <a:endParaRPr lang="zh-CN" altLang="en-US" sz="4000">
              <a:ea typeface="宋体" panose="02010600030101010101" charset="-122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049655" y="1586230"/>
            <a:ext cx="100933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深度优先遍历</a:t>
            </a:r>
            <a:endParaRPr lang="en-US" b="1"/>
          </a:p>
          <a:p>
            <a:r>
              <a:rPr lang="en-US"/>
              <a:t>主要思路是从图中一个未访问的顶点 V 开始，沿着一条路一直走到底，然后从这条路尽头的节点回退到上一个节点，再从另一条路开始走到底...，不断递归重复此过程，直到所有的顶点都遍历完成，它的特点是不撞南墙不回头，先走完一条路，再换一条路继续走。</a:t>
            </a:r>
            <a:endParaRPr lang="en-US" sz="2000" b="1"/>
          </a:p>
          <a:p>
            <a:r>
              <a:rPr lang="en-US" sz="2000" b="1"/>
              <a:t>树是图的一种特例(连通无环的图就是树)，接下来我们来看看树用深度优先遍历该怎么遍历</a:t>
            </a:r>
            <a:r>
              <a:rPr lang="en-US"/>
              <a:t>。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3095" y="3080385"/>
            <a:ext cx="2832735" cy="3082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490" y="3088640"/>
            <a:ext cx="3693160" cy="30746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WPS Presentation</Application>
  <PresentationFormat>On-screen Show (4:3)</PresentationFormat>
  <Paragraphs>30</Paragraphs>
  <Slides>6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2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微软简中圆</vt:lpstr>
      <vt:lpstr>PingFang SC</vt:lpstr>
      <vt:lpstr>Prompt Thin</vt:lpstr>
      <vt:lpstr>Calibri</vt:lpstr>
      <vt:lpstr>微软雅黑</vt:lpstr>
      <vt:lpstr>Arial Unicode MS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316</cp:revision>
  <dcterms:created xsi:type="dcterms:W3CDTF">2025-05-11T14:44:55Z</dcterms:created>
  <dcterms:modified xsi:type="dcterms:W3CDTF">2025-05-11T14:44:55Z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