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3" r:id="rId8"/>
    <p:sldId id="265" r:id="rId9"/>
    <p:sldId id="266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83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158846" y="3338355"/>
            <a:ext cx="38404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广度优先搜索</a:t>
            </a:r>
            <a:endParaRPr lang="en-US" altLang="zh-CN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971973" y="4220406"/>
            <a:ext cx="1554480" cy="1121447"/>
            <a:chOff x="228956" y="0"/>
            <a:chExt cx="155448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228956" y="753147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sz="1800" b="0" i="0" u="none" strike="noStrike" cap="none" spc="0">
                  <a:solidFill>
                    <a:schemeClr val="tx1"/>
                  </a:solidFill>
                  <a:latin typeface="+mn-lt"/>
                  <a:ea typeface="宋体" panose="02010600030101010101" charset="-122"/>
                  <a:cs typeface="+mn-cs"/>
                </a:rPr>
                <a:t>广度优先搜索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宋体" panose="02010600030101010101" charset="-122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>
                <a:ea typeface="宋体" panose="02010600030101010101" charset="-122"/>
              </a:rPr>
              <a:t>广度优先搜索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90905" y="8108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ea typeface="宋体" panose="02010600030101010101" charset="-122"/>
              </a:rPr>
              <a:t>广度优先搜索</a:t>
            </a:r>
            <a:endParaRPr lang="zh-CN" altLang="en-US" sz="4000">
              <a:ea typeface="宋体" panose="02010600030101010101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51865" y="1596390"/>
            <a:ext cx="104489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BFS是一种‌分层遍历‌的图搜索算法，其核心思想是：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从起始节点开始，逐层向外扩展访问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使用队列数据结构实现先进先出的访问顺序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确保先访问离起点近的节点，再访问远的节点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96035" y="2994660"/>
            <a:ext cx="88684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优点：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能找到起始顶点到目标顶点的‌最短路径‌(边数最少)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能够遍历图中所有可达顶点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算法实现简单直观</a:t>
            </a:r>
            <a:endParaRPr lang="en-US"/>
          </a:p>
          <a:p>
            <a:pPr lvl="0" indent="0">
              <a:buFont typeface="Arial" panose="020B0604020202020204" pitchFamily="34" charset="0"/>
              <a:buNone/>
            </a:pPr>
            <a:r>
              <a:rPr lang="en-US"/>
              <a:t>缺点：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对于大规模图可能占用较多内存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当图中存在环时需额外处理避免重复访问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1633220"/>
            <a:ext cx="9190990" cy="31400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890905" y="81089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ea typeface="宋体" panose="02010600030101010101" charset="-122"/>
              </a:rPr>
              <a:t>广度优先搜索</a:t>
            </a:r>
            <a:endParaRPr lang="zh-CN" altLang="en-US" sz="4000">
              <a:ea typeface="宋体" panose="02010600030101010101" charset="-122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014345" y="4148455"/>
            <a:ext cx="1787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Destination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651635" y="5869940"/>
            <a:ext cx="2769235" cy="3683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charset="-122"/>
              </a:rPr>
              <a:t>0,1,3,2,4,5,6,7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546725" y="5666105"/>
            <a:ext cx="5024755" cy="368300"/>
          </a:xfrm>
          <a:prstGeom prst="rect">
            <a:avLst/>
          </a:prstGeom>
          <a:noFill/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p>
            <a:r>
              <a:rPr lang="en-US" altLang="zh-CN">
                <a:ea typeface="宋体" panose="02010600030101010101" charset="-122"/>
              </a:rPr>
              <a:t>7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99465" y="5492115"/>
            <a:ext cx="3377565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ea typeface="宋体" panose="02010600030101010101" charset="-122"/>
              </a:rPr>
              <a:t>已经访问过顶点：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546725" y="5225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队列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383665" y="1416685"/>
            <a:ext cx="98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445260" y="4825365"/>
            <a:ext cx="344551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/>
              <a:t>-1      0      1      0      1      2      4     5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WPS Presentation</Application>
  <PresentationFormat>On-screen Show (4:3)</PresentationFormat>
  <Paragraphs>55</Paragraphs>
  <Slides>7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Segoe UI Semilight</vt:lpstr>
      <vt:lpstr>Calibri</vt:lpstr>
      <vt:lpstr>微软雅黑</vt:lpstr>
      <vt:lpstr>Arial Unicode MS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325</cp:revision>
  <dcterms:created xsi:type="dcterms:W3CDTF">2025-05-13T00:28:13Z</dcterms:created>
  <dcterms:modified xsi:type="dcterms:W3CDTF">2025-05-13T00:28:13Z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