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83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22D59D-7505-1EDC-A96C-442A4FA9CA6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669261" y="3338355"/>
            <a:ext cx="481965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深度优先搜索</a:t>
            </a:r>
            <a:r>
              <a:rPr lang="en-US" alt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(</a:t>
            </a:r>
            <a:r>
              <a:rPr lang="zh-CN" alt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图</a:t>
            </a:r>
            <a:r>
              <a:rPr lang="en-US" alt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)</a:t>
            </a:r>
            <a:endParaRPr lang="en-US" altLang="zh-CN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71973" y="4220406"/>
            <a:ext cx="1554480" cy="1121447"/>
            <a:chOff x="228956" y="0"/>
            <a:chExt cx="15544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228956" y="753147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深度优先搜索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 panose="02010600030101010101" charset="-122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>
                <a:ea typeface="宋体" panose="02010600030101010101" charset="-122"/>
              </a:rPr>
              <a:t>深度优先搜索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85165" y="1014095"/>
            <a:ext cx="5080000" cy="37973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2250"/>
              </a:lnSpc>
              <a:spcAft>
                <a:spcPts val="400"/>
              </a:spcAft>
            </a:pPr>
            <a:r>
              <a:rPr lang="zh-CN" sz="3600" b="0" i="0">
                <a:solidFill>
                  <a:srgbClr val="333333"/>
                </a:solidFill>
                <a:latin typeface="微软简中圆" charset="-122"/>
                <a:ea typeface="微软简中圆" charset="-122"/>
                <a:cs typeface="微软简中圆" charset="-122"/>
              </a:rPr>
              <a:t>深度优先搜索</a:t>
            </a:r>
            <a:endParaRPr lang="zh-CN" sz="3600" b="0" i="0">
              <a:solidFill>
                <a:srgbClr val="333333"/>
              </a:solidFill>
              <a:latin typeface="微软简中圆" charset="-122"/>
              <a:ea typeface="微软简中圆" charset="-122"/>
              <a:cs typeface="微软简中圆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8350" y="1320165"/>
            <a:ext cx="10786110" cy="985520"/>
          </a:xfrm>
          <a:prstGeom prst="rect">
            <a:avLst/>
          </a:prstGeom>
        </p:spPr>
        <p:txBody>
          <a:bodyPr>
            <a:noAutofit/>
          </a:bodyPr>
          <a:p>
            <a:pPr marL="0" indent="0" algn="l">
              <a:lnSpc>
                <a:spcPts val="2175"/>
              </a:lnSpc>
              <a:spcAft>
                <a:spcPts val="500"/>
              </a:spcAft>
            </a:pPr>
            <a:r>
              <a:rPr sz="2100" b="0" i="0">
                <a:solidFill>
                  <a:srgbClr val="333333"/>
                </a:solidFill>
                <a:latin typeface="PingFang SC"/>
                <a:ea typeface="PingFang SC"/>
              </a:rPr>
              <a:t>深度优先搜索（DFS）是一种用于遍历或搜索树、图的算法，其核心思想是尽可能深地探索分支，直到无法继续时回溯到上一个节点，再探索其他路径。</a:t>
            </a:r>
            <a:endParaRPr sz="21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6480" y="2112645"/>
            <a:ext cx="5249545" cy="34436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115" y="2414270"/>
            <a:ext cx="5173345" cy="236283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288030" y="5568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Destination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1002665" y="2113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start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637020" y="5457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0,1,2,5,4,6</a:t>
            </a:r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6758940" y="4960620"/>
            <a:ext cx="4347845" cy="487045"/>
          </a:xfrm>
          <a:prstGeom prst="rect">
            <a:avLst/>
          </a:prstGeom>
          <a:ln w="1905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758940" y="49891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0,1,2,5,4,6</a:t>
            </a:r>
            <a:endParaRPr lang="zh-CN" altLang="en-US">
              <a:ea typeface="宋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05155" y="5789295"/>
            <a:ext cx="4411980" cy="12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</Words>
  <Application>WPS Presentation</Application>
  <PresentationFormat>On-screen Show (4:3)</PresentationFormat>
  <Paragraphs>36</Paragraphs>
  <Slides>6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SimSun</vt:lpstr>
      <vt:lpstr>Wingdings</vt:lpstr>
      <vt:lpstr>Arial</vt:lpstr>
      <vt:lpstr>宋体</vt:lpstr>
      <vt:lpstr>华文宋体</vt:lpstr>
      <vt:lpstr>思源黑体旧字形 ExtraLight</vt:lpstr>
      <vt:lpstr>黑体</vt:lpstr>
      <vt:lpstr>Segoe UI Semilight</vt:lpstr>
      <vt:lpstr>微软简中圆</vt:lpstr>
      <vt:lpstr>PingFang SC</vt:lpstr>
      <vt:lpstr>Prompt Thin</vt:lpstr>
      <vt:lpstr>PingFang SC0</vt:lpstr>
      <vt:lpstr>monospace</vt:lpstr>
      <vt:lpstr>微软简仿宋</vt:lpstr>
      <vt:lpstr>Calibri</vt:lpstr>
      <vt:lpstr>微软雅黑</vt:lpstr>
      <vt:lpstr>Arial Unicode MS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312</cp:revision>
  <dcterms:created xsi:type="dcterms:W3CDTF">2025-05-11T11:36:04Z</dcterms:created>
  <dcterms:modified xsi:type="dcterms:W3CDTF">2025-05-11T11:36:04Z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