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4.xml" ContentType="application/vnd.openxmlformats-officedocument.presentationml.notesSlide+xml"/>
  <Override PartName="/ppt/slideLayouts/slideLayout20.xml" ContentType="application/vnd.openxmlformats-officedocument.presentationml.slideLayout+xml"/>
  <Override PartName="/ppt/notesSlides/notesSlide9.xml" ContentType="application/vnd.openxmlformats-officedocument.presentationml.notesSlide+xml"/>
  <Override PartName="/ppt/slideLayouts/slideLayout1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4.xml" ContentType="application/vnd.openxmlformats-officedocument.presentationml.slide+xml"/>
  <Override PartName="/ppt/slideMasters/slideMaster2.xml" ContentType="application/vnd.openxmlformats-officedocument.presentationml.slideMaster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16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18.xml" ContentType="application/vnd.openxmlformats-officedocument.presentationml.slideLayou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  <p:sldMasterId id="2147483661" r:id="rId2"/>
  </p:sldMasterIdLst>
  <p:notesMasterIdLst>
    <p:notesMasterId r:id="rId17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2192000" cy="6858000"/>
  <p:notesSz cx="6858000" cy="9144000"/>
  <p:defaultTextStyle>
    <a:defPPr>
      <a:defRPr lang="zh-CN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57" d="100"/>
          <a:sy n="57" d="100"/>
        </p:scale>
        <p:origin x="-96" y="-1470"/>
      </p:cViewPr>
      <p:guideLst>
        <p:guide pos="2160" orient="horz"/>
        <p:guide pos="3840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theme" Target="theme/theme1.xml"/><Relationship Id="rId4" Type="http://schemas.openxmlformats.org/officeDocument/2006/relationships/theme" Target="theme/theme2.xml"/><Relationship Id="rId5" Type="http://schemas.openxmlformats.org/officeDocument/2006/relationships/theme" Target="theme/theme3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 /><Relationship Id="rId19" Type="http://schemas.openxmlformats.org/officeDocument/2006/relationships/tableStyles" Target="tableStyles.xml" /><Relationship Id="rId20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ECF5CAC1-9625-4378-942F-06327CAF8CD8}" type="datetimeFigureOut">
              <a:rPr lang="zh-CN"/>
              <a:t>2019/8/24</a:t>
            </a:fld>
            <a:endParaRPr lang="zh-CN"/>
          </a:p>
        </p:txBody>
      </p:sp>
      <p:sp>
        <p:nvSpPr>
          <p:cNvPr id="4" name="幻灯片图像占位符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zh-CN"/>
              <a:t>单击此处编辑母版文本样式</a:t>
            </a:r>
            <a:endParaRPr/>
          </a:p>
          <a:p>
            <a:pPr lvl="1">
              <a:defRPr/>
            </a:pPr>
            <a:r>
              <a:rPr lang="zh-CN"/>
              <a:t>第二级</a:t>
            </a:r>
            <a:endParaRPr/>
          </a:p>
          <a:p>
            <a:pPr lvl="2">
              <a:defRPr/>
            </a:pPr>
            <a:r>
              <a:rPr lang="zh-CN"/>
              <a:t>第三级</a:t>
            </a:r>
            <a:endParaRPr/>
          </a:p>
          <a:p>
            <a:pPr lvl="3">
              <a:defRPr/>
            </a:pPr>
            <a:r>
              <a:rPr lang="zh-CN"/>
              <a:t>第四级</a:t>
            </a:r>
            <a:endParaRPr/>
          </a:p>
          <a:p>
            <a:pPr lvl="4">
              <a:defRPr/>
            </a:pPr>
            <a:r>
              <a:rPr lang="zh-CN"/>
              <a:t>第五级</a:t>
            </a:r>
            <a:endParaRPr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149532B1-D51B-4065-979B-CDD6B40756D2}" type="slidenum">
              <a:rPr lang="zh-CN"/>
              <a:t>‹#›</a:t>
            </a:fld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49532B1-D51B-4065-979B-CDD6B40756D2}" type="slidenum">
              <a:rPr lang="zh-CN"/>
              <a:t>1</a:t>
            </a:fld>
            <a:endParaRPr lang="zh-CN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3251989" name="幻灯片图像占位符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741164825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1800352509" name="灯片编号占位符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CC6BE73-9A8C-DDAD-A6CA-25CC958FE67D}" type="slidenum">
              <a:rPr lang="zh-CN"/>
              <a:t/>
            </a:fld>
            <a:endParaRPr lang="zh-CN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138054E-0742-4BBE-99BA-1BB7577B901B}" type="slidenum">
              <a:rPr lang="zh-CN"/>
              <a:t>40</a:t>
            </a:fld>
            <a:endParaRPr lang="zh-CN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138054E-0742-4BBE-99BA-1BB7577B901B}" type="slidenum">
              <a:rPr lang="zh-CN"/>
              <a:t>3</a:t>
            </a:fld>
            <a:endParaRPr lang="zh-CN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138054E-0742-4BBE-99BA-1BB7577B901B}" type="slidenum">
              <a:rPr lang="zh-CN"/>
              <a:t>4</a:t>
            </a:fld>
            <a:endParaRPr lang="zh-CN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49532B1-D51B-4065-979B-CDD6B40756D2}" type="slidenum">
              <a:rPr lang="zh-CN"/>
              <a:t>5</a:t>
            </a:fld>
            <a:endParaRPr lang="zh-CN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11011555" name="幻灯片图像占位符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112427669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1327698756" name="灯片编号占位符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291EA2A-EFA2-C011-8AEE-DC1D3A229C24}" type="slidenum">
              <a:rPr lang="zh-CN"/>
              <a:t/>
            </a:fld>
            <a:endParaRPr lang="zh-CN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49532B1-D51B-4065-979B-CDD6B40756D2}" type="slidenum">
              <a:rPr lang="zh-CN"/>
              <a:t>6</a:t>
            </a:fld>
            <a:endParaRPr lang="zh-CN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978912" name="幻灯片图像占位符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32588159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05464432" name="灯片编号占位符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F932230-407C-D54A-17C8-C004061DB404}" type="slidenum">
              <a:rPr lang="zh-CN"/>
              <a:t/>
            </a:fld>
            <a:endParaRPr lang="zh-CN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37903350" name="幻灯片图像占位符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702501658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1398536228" name="灯片编号占位符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74CACFA-4714-FA3E-5085-1070FFFA7500}" type="slidenum">
              <a:rPr lang="zh-CN"/>
              <a:t/>
            </a:fld>
            <a:endParaRPr lang="zh-CN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3594318" name="幻灯片图像占位符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03557500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1880350280" name="灯片编号占位符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D1F607C-EF43-1AC0-B71C-9135DAE199E6}" type="slidenum">
              <a:rPr lang="zh-CN"/>
              <a:t/>
            </a:fld>
            <a:endParaRPr lang="zh-CN"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标题幻灯片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 bwMode="auto">
          <a:xfrm>
            <a:off x="838200" y="697820"/>
            <a:ext cx="3603171" cy="592137"/>
          </a:xfrm>
          <a:prstGeom prst="rect">
            <a:avLst/>
          </a:prstGeom>
        </p:spPr>
        <p:txBody>
          <a:bodyPr anchor="b"/>
          <a:lstStyle>
            <a:lvl1pPr algn="ctr">
              <a:defRPr sz="3200"/>
            </a:lvl1pPr>
          </a:lstStyle>
          <a:p>
            <a:pPr>
              <a:defRPr/>
            </a:pPr>
            <a:endParaRPr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标题和竖排文字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>
              <a:defRPr/>
            </a:pPr>
            <a:r>
              <a:rPr lang="zh-CN"/>
              <a:t>单击此处编辑母版文本样式</a:t>
            </a:r>
            <a:endParaRPr/>
          </a:p>
          <a:p>
            <a:pPr lvl="1">
              <a:defRPr/>
            </a:pPr>
            <a:r>
              <a:rPr lang="zh-CN"/>
              <a:t>第二级</a:t>
            </a:r>
            <a:endParaRPr/>
          </a:p>
          <a:p>
            <a:pPr lvl="2">
              <a:defRPr/>
            </a:pPr>
            <a:r>
              <a:rPr lang="zh-CN"/>
              <a:t>第三级</a:t>
            </a:r>
            <a:endParaRPr/>
          </a:p>
          <a:p>
            <a:pPr lvl="3">
              <a:defRPr/>
            </a:pPr>
            <a:r>
              <a:rPr lang="zh-CN"/>
              <a:t>第四级</a:t>
            </a:r>
            <a:endParaRPr/>
          </a:p>
          <a:p>
            <a:pPr lvl="4">
              <a:defRPr/>
            </a:pPr>
            <a:r>
              <a:rPr lang="zh-CN"/>
              <a:t>第五级</a:t>
            </a:r>
            <a:endParaRPr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/>
              <a:t>2019/8/24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垂直排列标题与&#10;文本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pPr>
              <a:defRPr/>
            </a:pPr>
            <a:r>
              <a:rPr lang="zh-CN"/>
              <a:t>单击此处编辑母版标题样式</a:t>
            </a:r>
            <a:endParaRPr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>
              <a:defRPr/>
            </a:pPr>
            <a:r>
              <a:rPr lang="zh-CN"/>
              <a:t>单击此处编辑母版文本样式</a:t>
            </a:r>
            <a:endParaRPr/>
          </a:p>
          <a:p>
            <a:pPr lvl="1">
              <a:defRPr/>
            </a:pPr>
            <a:r>
              <a:rPr lang="zh-CN"/>
              <a:t>第二级</a:t>
            </a:r>
            <a:endParaRPr/>
          </a:p>
          <a:p>
            <a:pPr lvl="2">
              <a:defRPr/>
            </a:pPr>
            <a:r>
              <a:rPr lang="zh-CN"/>
              <a:t>第三级</a:t>
            </a:r>
            <a:endParaRPr/>
          </a:p>
          <a:p>
            <a:pPr lvl="3">
              <a:defRPr/>
            </a:pPr>
            <a:r>
              <a:rPr lang="zh-CN"/>
              <a:t>第四级</a:t>
            </a:r>
            <a:endParaRPr/>
          </a:p>
          <a:p>
            <a:pPr lvl="4">
              <a:defRPr/>
            </a:pPr>
            <a:r>
              <a:rPr lang="zh-CN"/>
              <a:t>第五级</a:t>
            </a:r>
            <a:endParaRPr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/>
              <a:t>2019/8/24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itle" userDrawn="1">
  <p:cSld name="1_标题幻灯片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zh-CN"/>
              <a:t>单击以编辑母版副标题样式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3BF58DE-56F1-449D-9AED-5DFEE2408EDD}" type="datetimeFigureOut">
              <a:rPr lang="zh-CN"/>
              <a:t>2019/8/24</a:t>
            </a:fld>
            <a:endParaRPr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EDC4B5B-4AA2-48AC-AA1C-32C9F13A2356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标题幻灯片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 bwMode="auto">
          <a:xfrm>
            <a:off x="914400" y="2130426"/>
            <a:ext cx="10363200" cy="1470025"/>
          </a:xfr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 bwMode="auto">
          <a:xfrm>
            <a:off x="1828800" y="3886200"/>
            <a:ext cx="8534400" cy="17525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zh-CN"/>
              <a:t>单击此处编辑母版副标题样式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>
                <a:solidFill>
                  <a:prstClr val="black">
                    <a:tint val="75000"/>
                  </a:prstClr>
                </a:solidFill>
              </a:rPr>
              <a:t>2019/8/24</a:t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标题和内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  <a:endParaRPr/>
          </a:p>
          <a:p>
            <a:pPr lvl="1">
              <a:defRPr/>
            </a:pPr>
            <a:r>
              <a:rPr lang="zh-CN"/>
              <a:t>第二级</a:t>
            </a:r>
            <a:endParaRPr/>
          </a:p>
          <a:p>
            <a:pPr lvl="2">
              <a:defRPr/>
            </a:pPr>
            <a:r>
              <a:rPr lang="zh-CN"/>
              <a:t>第三级</a:t>
            </a:r>
            <a:endParaRPr/>
          </a:p>
          <a:p>
            <a:pPr lvl="3">
              <a:defRPr/>
            </a:pPr>
            <a:r>
              <a:rPr lang="zh-CN"/>
              <a:t>第四级</a:t>
            </a:r>
            <a:endParaRPr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>
                <a:solidFill>
                  <a:prstClr val="black">
                    <a:tint val="75000"/>
                  </a:prstClr>
                </a:solidFill>
              </a:rPr>
              <a:t>2019/8/24</a:t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节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>
                <a:solidFill>
                  <a:prstClr val="black">
                    <a:tint val="75000"/>
                  </a:prstClr>
                </a:solidFill>
              </a:rPr>
              <a:t>2019/8/24</a:t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两栏内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 bwMode="auto"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/>
          </a:p>
          <a:p>
            <a:pPr lvl="1">
              <a:defRPr/>
            </a:pPr>
            <a:r>
              <a:rPr lang="zh-CN"/>
              <a:t>第二级</a:t>
            </a:r>
            <a:endParaRPr/>
          </a:p>
          <a:p>
            <a:pPr lvl="2">
              <a:defRPr/>
            </a:pPr>
            <a:r>
              <a:rPr lang="zh-CN"/>
              <a:t>第三级</a:t>
            </a:r>
            <a:endParaRPr/>
          </a:p>
          <a:p>
            <a:pPr lvl="3">
              <a:defRPr/>
            </a:pPr>
            <a:r>
              <a:rPr lang="zh-CN"/>
              <a:t>第四级</a:t>
            </a:r>
            <a:endParaRPr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 bwMode="auto"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/>
          </a:p>
          <a:p>
            <a:pPr lvl="1">
              <a:defRPr/>
            </a:pPr>
            <a:r>
              <a:rPr lang="zh-CN"/>
              <a:t>第二级</a:t>
            </a:r>
            <a:endParaRPr/>
          </a:p>
          <a:p>
            <a:pPr lvl="2">
              <a:defRPr/>
            </a:pPr>
            <a:r>
              <a:rPr lang="zh-CN"/>
              <a:t>第三级</a:t>
            </a:r>
            <a:endParaRPr/>
          </a:p>
          <a:p>
            <a:pPr lvl="3">
              <a:defRPr/>
            </a:pPr>
            <a:r>
              <a:rPr lang="zh-CN"/>
              <a:t>第四级</a:t>
            </a:r>
            <a:endParaRPr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>
                <a:solidFill>
                  <a:prstClr val="black">
                    <a:tint val="75000"/>
                  </a:prstClr>
                </a:solidFill>
              </a:rPr>
              <a:t>2019/8/24</a:t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比较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 bwMode="auto"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/>
          </a:p>
          <a:p>
            <a:pPr lvl="1">
              <a:defRPr/>
            </a:pPr>
            <a:r>
              <a:rPr lang="zh-CN"/>
              <a:t>第二级</a:t>
            </a:r>
            <a:endParaRPr/>
          </a:p>
          <a:p>
            <a:pPr lvl="2">
              <a:defRPr/>
            </a:pPr>
            <a:r>
              <a:rPr lang="zh-CN"/>
              <a:t>第三级</a:t>
            </a:r>
            <a:endParaRPr/>
          </a:p>
          <a:p>
            <a:pPr lvl="3">
              <a:defRPr/>
            </a:pPr>
            <a:r>
              <a:rPr lang="zh-CN"/>
              <a:t>第四级</a:t>
            </a:r>
            <a:endParaRPr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 bwMode="auto"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 bwMode="auto"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/>
          </a:p>
          <a:p>
            <a:pPr lvl="1">
              <a:defRPr/>
            </a:pPr>
            <a:r>
              <a:rPr lang="zh-CN"/>
              <a:t>第二级</a:t>
            </a:r>
            <a:endParaRPr/>
          </a:p>
          <a:p>
            <a:pPr lvl="2">
              <a:defRPr/>
            </a:pPr>
            <a:r>
              <a:rPr lang="zh-CN"/>
              <a:t>第三级</a:t>
            </a:r>
            <a:endParaRPr/>
          </a:p>
          <a:p>
            <a:pPr lvl="3">
              <a:defRPr/>
            </a:pPr>
            <a:r>
              <a:rPr lang="zh-CN"/>
              <a:t>第四级</a:t>
            </a:r>
            <a:endParaRPr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>
                <a:solidFill>
                  <a:prstClr val="black">
                    <a:tint val="75000"/>
                  </a:prstClr>
                </a:solidFill>
              </a:rPr>
              <a:t>2019/8/24</a:t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仅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>
                <a:solidFill>
                  <a:prstClr val="black">
                    <a:tint val="75000"/>
                  </a:prstClr>
                </a:solidFill>
              </a:rPr>
              <a:t>2019/8/24</a:t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空白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>
                <a:solidFill>
                  <a:prstClr val="black">
                    <a:tint val="75000"/>
                  </a:prstClr>
                </a:solidFill>
              </a:rPr>
              <a:t>2019/8/24</a:t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标题和内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  <a:endParaRPr/>
          </a:p>
          <a:p>
            <a:pPr lvl="1">
              <a:defRPr/>
            </a:pPr>
            <a:r>
              <a:rPr lang="zh-CN"/>
              <a:t>第二级</a:t>
            </a:r>
            <a:endParaRPr/>
          </a:p>
          <a:p>
            <a:pPr lvl="2">
              <a:defRPr/>
            </a:pPr>
            <a:r>
              <a:rPr lang="zh-CN"/>
              <a:t>第三级</a:t>
            </a:r>
            <a:endParaRPr/>
          </a:p>
          <a:p>
            <a:pPr lvl="3">
              <a:defRPr/>
            </a:pPr>
            <a:r>
              <a:rPr lang="zh-CN"/>
              <a:t>第四级</a:t>
            </a:r>
            <a:endParaRPr/>
          </a:p>
          <a:p>
            <a:pPr lvl="4">
              <a:defRPr/>
            </a:pPr>
            <a:r>
              <a:rPr lang="zh-CN"/>
              <a:t>第五级</a:t>
            </a:r>
            <a:endParaRPr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/>
              <a:t>2019/8/24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内容与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>
          <a:xfrm>
            <a:off x="4766732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/>
          </a:p>
          <a:p>
            <a:pPr lvl="1">
              <a:defRPr/>
            </a:pPr>
            <a:r>
              <a:rPr lang="zh-CN"/>
              <a:t>第二级</a:t>
            </a:r>
            <a:endParaRPr/>
          </a:p>
          <a:p>
            <a:pPr lvl="2">
              <a:defRPr/>
            </a:pPr>
            <a:r>
              <a:rPr lang="zh-CN"/>
              <a:t>第三级</a:t>
            </a:r>
            <a:endParaRPr/>
          </a:p>
          <a:p>
            <a:pPr lvl="3">
              <a:defRPr/>
            </a:pPr>
            <a:r>
              <a:rPr lang="zh-CN"/>
              <a:t>第四级</a:t>
            </a:r>
            <a:endParaRPr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auto"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>
                <a:solidFill>
                  <a:prstClr val="black">
                    <a:tint val="75000"/>
                  </a:prstClr>
                </a:solidFill>
              </a:rPr>
              <a:t>2019/8/24</a:t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图片与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 bwMode="auto"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auto"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>
                <a:solidFill>
                  <a:prstClr val="black">
                    <a:tint val="75000"/>
                  </a:prstClr>
                </a:solidFill>
              </a:rPr>
              <a:t>2019/8/24</a:t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标题和竖排文字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zh-CN"/>
              <a:t>单击此处编辑母版文本样式</a:t>
            </a:r>
            <a:endParaRPr/>
          </a:p>
          <a:p>
            <a:pPr lvl="1">
              <a:defRPr/>
            </a:pPr>
            <a:r>
              <a:rPr lang="zh-CN"/>
              <a:t>第二级</a:t>
            </a:r>
            <a:endParaRPr/>
          </a:p>
          <a:p>
            <a:pPr lvl="2">
              <a:defRPr/>
            </a:pPr>
            <a:r>
              <a:rPr lang="zh-CN"/>
              <a:t>第三级</a:t>
            </a:r>
            <a:endParaRPr/>
          </a:p>
          <a:p>
            <a:pPr lvl="3">
              <a:defRPr/>
            </a:pPr>
            <a:r>
              <a:rPr lang="zh-CN"/>
              <a:t>第四级</a:t>
            </a:r>
            <a:endParaRPr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>
                <a:solidFill>
                  <a:prstClr val="black">
                    <a:tint val="75000"/>
                  </a:prstClr>
                </a:solidFill>
              </a:rPr>
              <a:t>2019/8/24</a:t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垂直排列标题与文本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 bwMode="auto">
          <a:xfrm>
            <a:off x="8839200" y="274639"/>
            <a:ext cx="2743200" cy="5851525"/>
          </a:xfrm>
        </p:spPr>
        <p:txBody>
          <a:bodyPr vert="eaVert"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 bwMode="auto">
          <a:xfrm>
            <a:off x="609600" y="274639"/>
            <a:ext cx="8026400" cy="5851525"/>
          </a:xfrm>
        </p:spPr>
        <p:txBody>
          <a:bodyPr vert="eaVert"/>
          <a:lstStyle/>
          <a:p>
            <a:pPr lvl="0">
              <a:defRPr/>
            </a:pPr>
            <a:r>
              <a:rPr lang="zh-CN"/>
              <a:t>单击此处编辑母版文本样式</a:t>
            </a:r>
            <a:endParaRPr/>
          </a:p>
          <a:p>
            <a:pPr lvl="1">
              <a:defRPr/>
            </a:pPr>
            <a:r>
              <a:rPr lang="zh-CN"/>
              <a:t>第二级</a:t>
            </a:r>
            <a:endParaRPr/>
          </a:p>
          <a:p>
            <a:pPr lvl="2">
              <a:defRPr/>
            </a:pPr>
            <a:r>
              <a:rPr lang="zh-CN"/>
              <a:t>第三级</a:t>
            </a:r>
            <a:endParaRPr/>
          </a:p>
          <a:p>
            <a:pPr lvl="3">
              <a:defRPr/>
            </a:pPr>
            <a:r>
              <a:rPr lang="zh-CN"/>
              <a:t>第四级</a:t>
            </a:r>
            <a:endParaRPr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>
                <a:solidFill>
                  <a:prstClr val="black">
                    <a:tint val="75000"/>
                  </a:prstClr>
                </a:solidFill>
              </a:rPr>
              <a:t>2019/8/24</a:t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节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/>
              <a:t>2019/8/24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两栏内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  <a:endParaRPr/>
          </a:p>
          <a:p>
            <a:pPr lvl="1">
              <a:defRPr/>
            </a:pPr>
            <a:r>
              <a:rPr lang="zh-CN"/>
              <a:t>第二级</a:t>
            </a:r>
            <a:endParaRPr/>
          </a:p>
          <a:p>
            <a:pPr lvl="2">
              <a:defRPr/>
            </a:pPr>
            <a:r>
              <a:rPr lang="zh-CN"/>
              <a:t>第三级</a:t>
            </a:r>
            <a:endParaRPr/>
          </a:p>
          <a:p>
            <a:pPr lvl="3">
              <a:defRPr/>
            </a:pPr>
            <a:r>
              <a:rPr lang="zh-CN"/>
              <a:t>第四级</a:t>
            </a:r>
            <a:endParaRPr/>
          </a:p>
          <a:p>
            <a:pPr lvl="4">
              <a:defRPr/>
            </a:pPr>
            <a:r>
              <a:rPr lang="zh-CN"/>
              <a:t>第五级</a:t>
            </a:r>
            <a:endParaRPr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  <a:endParaRPr/>
          </a:p>
          <a:p>
            <a:pPr lvl="1">
              <a:defRPr/>
            </a:pPr>
            <a:r>
              <a:rPr lang="zh-CN"/>
              <a:t>第二级</a:t>
            </a:r>
            <a:endParaRPr/>
          </a:p>
          <a:p>
            <a:pPr lvl="2">
              <a:defRPr/>
            </a:pPr>
            <a:r>
              <a:rPr lang="zh-CN"/>
              <a:t>第三级</a:t>
            </a:r>
            <a:endParaRPr/>
          </a:p>
          <a:p>
            <a:pPr lvl="3">
              <a:defRPr/>
            </a:pPr>
            <a:r>
              <a:rPr lang="zh-CN"/>
              <a:t>第四级</a:t>
            </a:r>
            <a:endParaRPr/>
          </a:p>
          <a:p>
            <a:pPr lvl="4">
              <a:defRPr/>
            </a:pPr>
            <a:r>
              <a:rPr lang="zh-CN"/>
              <a:t>第五级</a:t>
            </a:r>
            <a:endParaRPr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/>
              <a:t>2019/8/24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比较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  <a:endParaRPr/>
          </a:p>
          <a:p>
            <a:pPr lvl="1">
              <a:defRPr/>
            </a:pPr>
            <a:r>
              <a:rPr lang="zh-CN"/>
              <a:t>第二级</a:t>
            </a:r>
            <a:endParaRPr/>
          </a:p>
          <a:p>
            <a:pPr lvl="2">
              <a:defRPr/>
            </a:pPr>
            <a:r>
              <a:rPr lang="zh-CN"/>
              <a:t>第三级</a:t>
            </a:r>
            <a:endParaRPr/>
          </a:p>
          <a:p>
            <a:pPr lvl="3">
              <a:defRPr/>
            </a:pPr>
            <a:r>
              <a:rPr lang="zh-CN"/>
              <a:t>第四级</a:t>
            </a:r>
            <a:endParaRPr/>
          </a:p>
          <a:p>
            <a:pPr lvl="4">
              <a:defRPr/>
            </a:pPr>
            <a:r>
              <a:rPr lang="zh-CN"/>
              <a:t>第五级</a:t>
            </a:r>
            <a:endParaRPr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  <a:endParaRPr/>
          </a:p>
          <a:p>
            <a:pPr lvl="1">
              <a:defRPr/>
            </a:pPr>
            <a:r>
              <a:rPr lang="zh-CN"/>
              <a:t>第二级</a:t>
            </a:r>
            <a:endParaRPr/>
          </a:p>
          <a:p>
            <a:pPr lvl="2">
              <a:defRPr/>
            </a:pPr>
            <a:r>
              <a:rPr lang="zh-CN"/>
              <a:t>第三级</a:t>
            </a:r>
            <a:endParaRPr/>
          </a:p>
          <a:p>
            <a:pPr lvl="3">
              <a:defRPr/>
            </a:pPr>
            <a:r>
              <a:rPr lang="zh-CN"/>
              <a:t>第四级</a:t>
            </a:r>
            <a:endParaRPr/>
          </a:p>
          <a:p>
            <a:pPr lvl="4">
              <a:defRPr/>
            </a:pPr>
            <a:r>
              <a:rPr lang="zh-CN"/>
              <a:t>第五级</a:t>
            </a:r>
            <a:endParaRPr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/>
              <a:t>2019/8/24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  <a:t>‹#›</a:t>
            </a:fld>
            <a:endParaRPr lang="zh-CN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658420" y="5714153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模板下载：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www.1ppt.com/moban/     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行业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模板：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www.1ppt.com/hangye/ </a:t>
            </a:r>
            <a:endParaRPr/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节日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模板：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www.1ppt.com/jieri/           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素材下载：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www.1ppt.com/sucai/</a:t>
            </a:r>
            <a:endParaRPr/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背景图片：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www.1ppt.com/beijing/      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图表下载：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www.1ppt.com/tubiao/      </a:t>
            </a:r>
            <a:endParaRPr/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优秀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www.1ppt.com/xiazai/        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教程： 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www.1ppt.com/powerpoint/      </a:t>
            </a:r>
            <a:endParaRPr/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Word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教程： 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www.1ppt.com/word/              Excel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教程：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www.1ppt.com/excel/  </a:t>
            </a:r>
            <a:endParaRPr/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资料下载：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www.1ppt.com/ziliao/                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课件下载：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www.1ppt.com/kejian/ </a:t>
            </a:r>
            <a:endParaRPr/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范文下载：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www.1ppt.com/fanwen/             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试卷下载：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www.1ppt.com/shiti/  </a:t>
            </a:r>
            <a:endParaRPr/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教案下载：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www.1ppt.com/jiaoan/        </a:t>
            </a:r>
            <a:endParaRPr/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字体下载：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www.1ppt.com/ziti/</a:t>
            </a:r>
            <a:endParaRPr/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 </a:t>
            </a:r>
            <a:endParaRPr lang="zh-CN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仅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/>
              <a:t>2019/8/24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空白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/>
              <a:t>2019/8/24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内容与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/>
          </a:p>
          <a:p>
            <a:pPr lvl="1">
              <a:defRPr/>
            </a:pPr>
            <a:r>
              <a:rPr lang="zh-CN"/>
              <a:t>第二级</a:t>
            </a:r>
            <a:endParaRPr/>
          </a:p>
          <a:p>
            <a:pPr lvl="2">
              <a:defRPr/>
            </a:pPr>
            <a:r>
              <a:rPr lang="zh-CN"/>
              <a:t>第三级</a:t>
            </a:r>
            <a:endParaRPr/>
          </a:p>
          <a:p>
            <a:pPr lvl="3">
              <a:defRPr/>
            </a:pPr>
            <a:r>
              <a:rPr lang="zh-CN"/>
              <a:t>第四级</a:t>
            </a:r>
            <a:endParaRPr/>
          </a:p>
          <a:p>
            <a:pPr lvl="4">
              <a:defRPr/>
            </a:pPr>
            <a:r>
              <a:rPr lang="zh-CN"/>
              <a:t>第五级</a:t>
            </a:r>
            <a:endParaRPr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/>
              <a:t>2019/8/24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图片与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/>
              <a:t>2019/8/24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g"/></Relationships>
</file>

<file path=ppt/slideMasters/_rels/slideMaster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3.xml"/><Relationship Id="rId1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14"/>
          <a:stretch/>
        </p:blipFill>
        <p:spPr bwMode="auto">
          <a:xfrm>
            <a:off x="0" y="0"/>
            <a:ext cx="12191999" cy="3795586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 bwMode="auto">
          <a:xfrm>
            <a:off x="548640" y="548640"/>
            <a:ext cx="11064240" cy="5807710"/>
          </a:xfrm>
          <a:prstGeom prst="rect">
            <a:avLst/>
          </a:prstGeom>
          <a:solidFill>
            <a:srgbClr val="F6F4F7"/>
          </a:solidFill>
          <a:ln>
            <a:noFill/>
          </a:ln>
          <a:effectLst>
            <a:outerShdw blurRad="5715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zh-CN"/>
              <a:t>单击此处编辑母版文本样式</a:t>
            </a:r>
            <a:endParaRPr/>
          </a:p>
          <a:p>
            <a:pPr lvl="1">
              <a:defRPr/>
            </a:pPr>
            <a:r>
              <a:rPr lang="zh-CN"/>
              <a:t>第二级</a:t>
            </a:r>
            <a:endParaRPr/>
          </a:p>
          <a:p>
            <a:pPr lvl="2">
              <a:defRPr/>
            </a:pPr>
            <a:r>
              <a:rPr lang="zh-CN"/>
              <a:t>第三级</a:t>
            </a:r>
            <a:endParaRPr/>
          </a:p>
          <a:p>
            <a:pPr lvl="3">
              <a:defRPr/>
            </a:pPr>
            <a:r>
              <a:rPr lang="zh-CN"/>
              <a:t>第四级</a:t>
            </a:r>
            <a:endParaRPr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30820CF-B880-4189-942D-D702A7CBA730}" type="datetimeFigureOut">
              <a:rPr lang="zh-CN">
                <a:solidFill>
                  <a:prstClr val="black">
                    <a:tint val="75000"/>
                  </a:prstClr>
                </a:solidFill>
              </a:rPr>
              <a:t>2019/8/24</a:t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4029918" y="3338365"/>
            <a:ext cx="4088993" cy="15548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sz="4800" b="1" i="0" u="none" strike="noStrike" cap="none" spc="299">
                <a:solidFill>
                  <a:srgbClr val="C00000"/>
                </a:solidFill>
                <a:latin typeface="华文宋体"/>
                <a:ea typeface="华文宋体"/>
                <a:cs typeface="华文宋体"/>
              </a:rPr>
              <a:t>C++编程基础</a:t>
            </a:r>
            <a:endParaRPr lang="zh-CN" sz="4800" b="1" i="0" u="none" strike="noStrike" cap="none" spc="299">
              <a:solidFill>
                <a:srgbClr val="C00000"/>
              </a:solidFill>
              <a:latin typeface="华文宋体"/>
              <a:ea typeface="华文宋体"/>
              <a:cs typeface="华文宋体"/>
            </a:endParaRPr>
          </a:p>
          <a:p>
            <a:pPr algn="ctr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67775281" name="文本框 22"/>
          <p:cNvSpPr txBox="1"/>
          <p:nvPr/>
        </p:nvSpPr>
        <p:spPr bwMode="auto">
          <a:xfrm>
            <a:off x="1385331" y="730980"/>
            <a:ext cx="793195" cy="670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zh-CN" sz="2400" b="1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思源黑体旧字形 ExtraLight"/>
                <a:ea typeface="思源黑体旧字形 ExtraLight"/>
                <a:cs typeface="思源黑体旧字形 ExtraLight"/>
              </a:rPr>
              <a:t>作业</a:t>
            </a:r>
            <a:endParaRPr/>
          </a:p>
          <a:p>
            <a:pPr algn="ctr">
              <a:defRPr/>
            </a:pPr>
            <a:endParaRPr lang="en-US" sz="1400">
              <a:solidFill>
                <a:schemeClr val="tx1">
                  <a:lumMod val="65000"/>
                  <a:lumOff val="35000"/>
                </a:schemeClr>
              </a:solidFill>
              <a:latin typeface="思源黑体旧字形 ExtraLight"/>
              <a:ea typeface="思源黑体旧字形 ExtraLight"/>
              <a:cs typeface="Arial"/>
            </a:endParaRPr>
          </a:p>
        </p:txBody>
      </p:sp>
      <p:sp>
        <p:nvSpPr>
          <p:cNvPr id="807405703" name=""/>
          <p:cNvSpPr txBox="1"/>
          <p:nvPr/>
        </p:nvSpPr>
        <p:spPr bwMode="auto">
          <a:xfrm flipH="0" flipV="0">
            <a:off x="2023767" y="1813664"/>
            <a:ext cx="7823720" cy="944148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 marL="283879" indent="-283879">
              <a:buAutoNum type="arabicPeriod"/>
              <a:defRPr/>
            </a:pPr>
            <a:r>
              <a:rPr/>
              <a:t>打印出从1600到2025年中所有的闰年</a:t>
            </a:r>
            <a:endParaRPr/>
          </a:p>
          <a:p>
            <a:pPr marL="283879" indent="-283879">
              <a:buAutoNum type="arabicPeriod"/>
              <a:defRPr/>
            </a:pPr>
            <a:r>
              <a:rPr/>
              <a:t>计算 1-3 + 5 -7 ... -99 + 101的值</a:t>
            </a:r>
            <a:endParaRPr/>
          </a:p>
          <a:p>
            <a:pPr marL="283879" indent="-283879">
              <a:buAutoNum type="arabicPeriod"/>
              <a:defRPr/>
            </a:pPr>
            <a:r>
              <a:rPr/>
              <a:t>求100-999 中三位数的每个数字的立方和等于概数本身的数集合(水仙花数)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1600" advClick="1">
        <p:fade thruBlk="0"/>
      </p:transition>
    </mc:Choice>
    <mc:Fallback>
      <p:transition spd="slow" advClick="1">
        <p:fade thruBlk="0"/>
      </p:transition>
    </mc:Fallback>
  </mc:AlternateContent>
  <p:timing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" name="文本框 33"/>
          <p:cNvSpPr txBox="1"/>
          <p:nvPr/>
        </p:nvSpPr>
        <p:spPr bwMode="auto">
          <a:xfrm>
            <a:off x="4288355" y="2075217"/>
            <a:ext cx="35493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914400">
              <a:defRPr/>
            </a:pPr>
            <a:r>
              <a:rPr lang="zh-CN" sz="6000" b="0" i="0" u="none" strike="noStrike" cap="none" spc="300">
                <a:ln>
                  <a:noFill/>
                </a:ln>
                <a:solidFill>
                  <a:srgbClr val="343434"/>
                </a:solidFill>
                <a:latin typeface="思源黑体旧字形 ExtraLight"/>
                <a:ea typeface="思源黑体旧字形 ExtraLight"/>
              </a:rPr>
              <a:t>谢谢欣赏</a:t>
            </a:r>
            <a:endParaRPr lang="en-US" sz="6000" b="0" i="0" u="none" strike="noStrike" cap="none" spc="300">
              <a:ln>
                <a:noFill/>
              </a:ln>
              <a:solidFill>
                <a:srgbClr val="343434"/>
              </a:solidFill>
              <a:latin typeface="思源黑体旧字形 ExtraLight"/>
              <a:ea typeface="思源黑体旧字形 ExtraLight"/>
            </a:endParaRPr>
          </a:p>
          <a:p>
            <a:pPr algn="ctr">
              <a:defRPr/>
            </a:pPr>
            <a:r>
              <a:rPr lang="en-US" sz="3600">
                <a:solidFill>
                  <a:srgbClr val="8A0000"/>
                </a:solidFill>
                <a:latin typeface="思源黑体旧字形 ExtraLight"/>
                <a:ea typeface="思源黑体旧字形 ExtraLight"/>
              </a:rPr>
              <a:t>THANK YOU</a:t>
            </a:r>
            <a:endParaRPr lang="zh-CN" sz="3600">
              <a:solidFill>
                <a:srgbClr val="8A0000"/>
              </a:solidFill>
              <a:latin typeface="思源黑体旧字形 ExtraLight"/>
              <a:ea typeface="思源黑体旧字形 ExtraLight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3209452" y="4209446"/>
            <a:ext cx="5733292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思源黑体旧字形 ExtraLight"/>
                <a:ea typeface="思源黑体旧字形 ExtraLight"/>
              </a:rPr>
              <a:t>添加您的文字结尾描述文字说明添加您的文字结尾描述文字说明，添加您的文字结尾描述文字说明，添加您的文字结尾描述文字说明，添加您的文字结尾描述文字说明添加您的文字结尾描述文字说明，添加您的文字结尾描述文字说明</a:t>
            </a:r>
            <a:endParaRPr/>
          </a:p>
          <a:p>
            <a:pPr algn="ctr">
              <a:lnSpc>
                <a:spcPct val="150000"/>
              </a:lnSpc>
              <a:defRPr/>
            </a:pPr>
            <a:endParaRPr lang="zh-CN" sz="1000">
              <a:solidFill>
                <a:schemeClr val="tx1">
                  <a:lumMod val="50000"/>
                  <a:lumOff val="50000"/>
                </a:schemeClr>
              </a:solidFill>
              <a:latin typeface="思源黑体旧字形 ExtraLight"/>
              <a:ea typeface="思源黑体旧字形 ExtraLight"/>
            </a:endParaRPr>
          </a:p>
          <a:p>
            <a:pPr algn="ctr">
              <a:lnSpc>
                <a:spcPct val="150000"/>
              </a:lnSpc>
              <a:defRPr/>
            </a:pPr>
            <a:endParaRPr lang="zh-CN" sz="1000">
              <a:solidFill>
                <a:schemeClr val="tx1">
                  <a:lumMod val="50000"/>
                  <a:lumOff val="50000"/>
                </a:schemeClr>
              </a:solidFill>
              <a:latin typeface="思源黑体旧字形 ExtraLight"/>
              <a:ea typeface="思源黑体旧字形 Extra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1400" advClick="1">
        <p:fade thruBlk="0"/>
      </p:transition>
    </mc:Choice>
    <mc:Fallback>
      <p:transition spd="slow" advClick="1">
        <p:fade thruBlk="0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 bwMode="auto">
          <a:xfrm>
            <a:off x="4956735" y="1392437"/>
            <a:ext cx="21805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sz="7200" b="1">
                <a:solidFill>
                  <a:srgbClr val="C00000"/>
                </a:solidFill>
                <a:latin typeface="思源黑体旧字形 ExtraLight"/>
                <a:ea typeface="思源黑体旧字形 ExtraLight"/>
              </a:rPr>
              <a:t>目录</a:t>
            </a:r>
            <a:endParaRPr/>
          </a:p>
        </p:txBody>
      </p:sp>
      <p:sp>
        <p:nvSpPr>
          <p:cNvPr id="11" name="文本框 10"/>
          <p:cNvSpPr txBox="1"/>
          <p:nvPr/>
        </p:nvSpPr>
        <p:spPr bwMode="auto">
          <a:xfrm>
            <a:off x="5054593" y="2592767"/>
            <a:ext cx="19848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思源黑体旧字形 ExtraLight"/>
                <a:ea typeface="思源黑体旧字形 ExtraLight"/>
                <a:cs typeface="Arial"/>
              </a:rPr>
              <a:t>CONTANTS</a:t>
            </a:r>
            <a:endParaRPr lang="zh-CN" sz="2800">
              <a:solidFill>
                <a:schemeClr val="tx1">
                  <a:lumMod val="65000"/>
                  <a:lumOff val="35000"/>
                </a:schemeClr>
              </a:solidFill>
              <a:latin typeface="思源黑体旧字形 ExtraLight"/>
              <a:ea typeface="思源黑体旧字形 ExtraLight"/>
              <a:cs typeface="Arial"/>
            </a:endParaRPr>
          </a:p>
        </p:txBody>
      </p:sp>
      <p:grpSp>
        <p:nvGrpSpPr>
          <p:cNvPr id="6" name="组合 5"/>
          <p:cNvGrpSpPr/>
          <p:nvPr/>
        </p:nvGrpSpPr>
        <p:grpSpPr bwMode="auto">
          <a:xfrm>
            <a:off x="2288458" y="4128660"/>
            <a:ext cx="1097996" cy="1119272"/>
            <a:chOff x="0" y="0"/>
            <a:chExt cx="1097996" cy="1119272"/>
          </a:xfrm>
        </p:grpSpPr>
        <p:sp>
          <p:nvSpPr>
            <p:cNvPr id="13" name="文本框 12"/>
            <p:cNvSpPr txBox="1"/>
            <p:nvPr/>
          </p:nvSpPr>
          <p:spPr bwMode="auto">
            <a:xfrm>
              <a:off x="171889" y="0"/>
              <a:ext cx="7473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3600">
                  <a:solidFill>
                    <a:srgbClr val="C00000"/>
                  </a:solidFill>
                  <a:latin typeface="思源黑体旧字形 ExtraLight"/>
                  <a:ea typeface="思源黑体旧字形 ExtraLight"/>
                </a:rPr>
                <a:t>01</a:t>
              </a:r>
              <a:endParaRPr lang="zh-CN" sz="3600">
                <a:solidFill>
                  <a:srgbClr val="C00000"/>
                </a:solidFill>
                <a:latin typeface="思源黑体旧字形 ExtraLight"/>
                <a:ea typeface="思源黑体旧字形 ExtraLight"/>
              </a:endParaRPr>
            </a:p>
          </p:txBody>
        </p:sp>
        <p:sp>
          <p:nvSpPr>
            <p:cNvPr id="14" name="文本框 13"/>
            <p:cNvSpPr txBox="1"/>
            <p:nvPr/>
          </p:nvSpPr>
          <p:spPr bwMode="auto">
            <a:xfrm>
              <a:off x="0" y="753152"/>
              <a:ext cx="1097996" cy="3661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defRPr/>
              </a:pPr>
              <a:r>
                <a:rPr lang="en-US" sz="1800" b="0" i="0" u="none" strike="noStrike" cap="none" spc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旧字形 ExtraLight"/>
                  <a:ea typeface="思源黑体旧字形 ExtraLight"/>
                  <a:cs typeface="思源黑体旧字形 ExtraLight"/>
                </a:rPr>
                <a:t>顺序语句</a:t>
              </a:r>
              <a:endParaRPr sz="1800">
                <a:solidFill>
                  <a:schemeClr val="tx1">
                    <a:lumMod val="65000"/>
                    <a:lumOff val="35000"/>
                  </a:schemeClr>
                </a:solidFill>
                <a:latin typeface="思源黑体旧字形 ExtraLight"/>
                <a:ea typeface="思源黑体旧字形 ExtraLight"/>
                <a:cs typeface="Segoe UI Semilight"/>
              </a:endParaRPr>
            </a:p>
          </p:txBody>
        </p:sp>
      </p:grpSp>
      <p:grpSp>
        <p:nvGrpSpPr>
          <p:cNvPr id="16" name="组合 15"/>
          <p:cNvGrpSpPr/>
          <p:nvPr/>
        </p:nvGrpSpPr>
        <p:grpSpPr bwMode="auto">
          <a:xfrm>
            <a:off x="4446731" y="4128660"/>
            <a:ext cx="1097996" cy="1119271"/>
            <a:chOff x="0" y="0"/>
            <a:chExt cx="1097996" cy="1119271"/>
          </a:xfrm>
        </p:grpSpPr>
        <p:sp>
          <p:nvSpPr>
            <p:cNvPr id="17" name="文本框 16"/>
            <p:cNvSpPr txBox="1"/>
            <p:nvPr/>
          </p:nvSpPr>
          <p:spPr bwMode="auto">
            <a:xfrm>
              <a:off x="171529" y="0"/>
              <a:ext cx="7473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3600">
                  <a:solidFill>
                    <a:srgbClr val="C00000"/>
                  </a:solidFill>
                  <a:latin typeface="思源黑体旧字形 ExtraLight"/>
                  <a:ea typeface="思源黑体旧字形 ExtraLight"/>
                </a:rPr>
                <a:t>02</a:t>
              </a:r>
              <a:endParaRPr lang="zh-CN" sz="3600">
                <a:solidFill>
                  <a:srgbClr val="C00000"/>
                </a:solidFill>
                <a:latin typeface="思源黑体旧字形 ExtraLight"/>
                <a:ea typeface="思源黑体旧字形 ExtraLight"/>
              </a:endParaRPr>
            </a:p>
          </p:txBody>
        </p:sp>
        <p:sp>
          <p:nvSpPr>
            <p:cNvPr id="18" name="文本框 17"/>
            <p:cNvSpPr txBox="1"/>
            <p:nvPr/>
          </p:nvSpPr>
          <p:spPr bwMode="auto">
            <a:xfrm>
              <a:off x="0" y="753151"/>
              <a:ext cx="1097996" cy="3661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defRPr/>
              </a:pPr>
              <a:r>
                <a:rPr lang="en-US" sz="1800" b="0" i="0" u="none" strike="noStrike" cap="none" spc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旧字形 ExtraLight"/>
                  <a:ea typeface="思源黑体旧字形 ExtraLight"/>
                  <a:cs typeface="思源黑体旧字形 ExtraLight"/>
                </a:rPr>
                <a:t>分支语句</a:t>
              </a:r>
              <a:endParaRPr sz="1800">
                <a:solidFill>
                  <a:schemeClr val="tx1">
                    <a:lumMod val="65000"/>
                    <a:lumOff val="35000"/>
                  </a:schemeClr>
                </a:solidFill>
                <a:latin typeface="思源黑体旧字形 ExtraLight"/>
                <a:ea typeface="思源黑体旧字形 ExtraLight"/>
                <a:cs typeface="Segoe UI Semilight"/>
              </a:endParaRPr>
            </a:p>
          </p:txBody>
        </p:sp>
      </p:grpSp>
      <p:grpSp>
        <p:nvGrpSpPr>
          <p:cNvPr id="19" name="组合 18"/>
          <p:cNvGrpSpPr/>
          <p:nvPr/>
        </p:nvGrpSpPr>
        <p:grpSpPr bwMode="auto">
          <a:xfrm>
            <a:off x="6603383" y="4128660"/>
            <a:ext cx="1097996" cy="1119271"/>
            <a:chOff x="0" y="0"/>
            <a:chExt cx="1097996" cy="1119271"/>
          </a:xfrm>
        </p:grpSpPr>
        <p:sp>
          <p:nvSpPr>
            <p:cNvPr id="20" name="文本框 19"/>
            <p:cNvSpPr txBox="1"/>
            <p:nvPr/>
          </p:nvSpPr>
          <p:spPr bwMode="auto">
            <a:xfrm>
              <a:off x="172788" y="0"/>
              <a:ext cx="7473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3600">
                  <a:solidFill>
                    <a:srgbClr val="C00000"/>
                  </a:solidFill>
                  <a:latin typeface="思源黑体旧字形 ExtraLight"/>
                  <a:ea typeface="思源黑体旧字形 ExtraLight"/>
                </a:rPr>
                <a:t>03</a:t>
              </a:r>
              <a:endParaRPr lang="zh-CN" sz="3600">
                <a:solidFill>
                  <a:srgbClr val="C00000"/>
                </a:solidFill>
                <a:latin typeface="思源黑体旧字形 ExtraLight"/>
                <a:ea typeface="思源黑体旧字形 ExtraLight"/>
              </a:endParaRPr>
            </a:p>
          </p:txBody>
        </p:sp>
        <p:sp>
          <p:nvSpPr>
            <p:cNvPr id="21" name="文本框 20"/>
            <p:cNvSpPr txBox="1"/>
            <p:nvPr/>
          </p:nvSpPr>
          <p:spPr bwMode="auto">
            <a:xfrm>
              <a:off x="0" y="753151"/>
              <a:ext cx="1097996" cy="3661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defRPr/>
              </a:pPr>
              <a:r>
                <a:rPr lang="en-US" sz="1800" b="0" i="0" u="none" strike="noStrike" cap="none" spc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旧字形 ExtraLight"/>
                  <a:ea typeface="思源黑体旧字形 ExtraLight"/>
                  <a:cs typeface="思源黑体旧字形 ExtraLight"/>
                </a:rPr>
                <a:t>循环语句</a:t>
              </a:r>
              <a:endParaRPr sz="1800">
                <a:solidFill>
                  <a:schemeClr val="tx1">
                    <a:lumMod val="65000"/>
                    <a:lumOff val="35000"/>
                  </a:schemeClr>
                </a:solidFill>
                <a:latin typeface="思源黑体旧字形 ExtraLight"/>
                <a:ea typeface="思源黑体旧字形 ExtraLight"/>
                <a:cs typeface="Segoe UI Semilight"/>
              </a:endParaRPr>
            </a:p>
          </p:txBody>
        </p:sp>
      </p:grpSp>
      <p:grpSp>
        <p:nvGrpSpPr>
          <p:cNvPr id="22" name="组合 21"/>
          <p:cNvGrpSpPr/>
          <p:nvPr/>
        </p:nvGrpSpPr>
        <p:grpSpPr bwMode="auto">
          <a:xfrm>
            <a:off x="8934087" y="4128660"/>
            <a:ext cx="747376" cy="1149753"/>
            <a:chOff x="0" y="0"/>
            <a:chExt cx="747376" cy="1149753"/>
          </a:xfrm>
        </p:grpSpPr>
        <p:sp>
          <p:nvSpPr>
            <p:cNvPr id="23" name="文本框 22"/>
            <p:cNvSpPr txBox="1"/>
            <p:nvPr/>
          </p:nvSpPr>
          <p:spPr bwMode="auto">
            <a:xfrm>
              <a:off x="0" y="0"/>
              <a:ext cx="7473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3600">
                  <a:solidFill>
                    <a:srgbClr val="C00000"/>
                  </a:solidFill>
                  <a:latin typeface="思源黑体旧字形 ExtraLight"/>
                  <a:ea typeface="思源黑体旧字形 ExtraLight"/>
                </a:rPr>
                <a:t>04</a:t>
              </a:r>
              <a:endParaRPr lang="zh-CN" sz="3600">
                <a:solidFill>
                  <a:srgbClr val="C00000"/>
                </a:solidFill>
                <a:latin typeface="思源黑体旧字形 ExtraLight"/>
                <a:ea typeface="思源黑体旧字形 ExtraLight"/>
              </a:endParaRPr>
            </a:p>
          </p:txBody>
        </p:sp>
        <p:sp>
          <p:nvSpPr>
            <p:cNvPr id="24" name="文本框 23"/>
            <p:cNvSpPr txBox="1"/>
            <p:nvPr/>
          </p:nvSpPr>
          <p:spPr bwMode="auto">
            <a:xfrm>
              <a:off x="31668" y="753153"/>
              <a:ext cx="691598" cy="396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defRPr/>
              </a:pPr>
              <a:r>
                <a:rPr lang="en-US" sz="2000" b="0" i="0" u="none" strike="noStrike" cap="none" spc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旧字形 ExtraLight"/>
                  <a:ea typeface="思源黑体旧字形 ExtraLight"/>
                  <a:cs typeface="思源黑体旧字形 ExtraLight"/>
                </a:rPr>
                <a:t>示例</a:t>
              </a:r>
              <a:endParaRPr sz="2000">
                <a:solidFill>
                  <a:schemeClr val="tx1">
                    <a:lumMod val="65000"/>
                    <a:lumOff val="35000"/>
                  </a:schemeClr>
                </a:solidFill>
                <a:latin typeface="思源黑体旧字形 ExtraLight"/>
                <a:ea typeface="思源黑体旧字形 ExtraLight"/>
                <a:cs typeface="Segoe UI Semilight"/>
              </a:endParaRPr>
            </a:p>
          </p:txBody>
        </p:sp>
      </p:grpSp>
      <p:cxnSp>
        <p:nvCxnSpPr>
          <p:cNvPr id="4" name="直接连接符 3"/>
          <p:cNvCxnSpPr>
            <a:cxnSpLocks/>
          </p:cNvCxnSpPr>
          <p:nvPr/>
        </p:nvCxnSpPr>
        <p:spPr bwMode="auto">
          <a:xfrm>
            <a:off x="2498271" y="3559629"/>
            <a:ext cx="7057802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1600" advClick="1">
        <p:fade thruBlk="0"/>
      </p:transition>
    </mc:Choice>
    <mc:Fallback>
      <p:transition spd="slow" advClick="1">
        <p:fade thruBlk="0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7077456" y="508000"/>
            <a:ext cx="4537065" cy="5854691"/>
          </a:xfrm>
          <a:custGeom>
            <a:avLst/>
            <a:gdLst>
              <a:gd name="connsiteX0" fmla="*/ 3396521 w 5401456"/>
              <a:gd name="connsiteY0" fmla="*/ 0 h 6872989"/>
              <a:gd name="connsiteX1" fmla="*/ 5401456 w 5401456"/>
              <a:gd name="connsiteY1" fmla="*/ 0 h 6872989"/>
              <a:gd name="connsiteX2" fmla="*/ 2169827 w 5401456"/>
              <a:gd name="connsiteY2" fmla="*/ 6872989 h 6872989"/>
              <a:gd name="connsiteX3" fmla="*/ 0 w 5401456"/>
              <a:gd name="connsiteY3" fmla="*/ 6872989 h 6872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01456" h="6872989" fill="norm" stroke="1" extrusionOk="0">
                <a:moveTo>
                  <a:pt x="3396521" y="0"/>
                </a:moveTo>
                <a:lnTo>
                  <a:pt x="5401456" y="0"/>
                </a:lnTo>
                <a:lnTo>
                  <a:pt x="2169827" y="6872989"/>
                </a:lnTo>
                <a:lnTo>
                  <a:pt x="0" y="6872989"/>
                </a:lnTo>
                <a:close/>
              </a:path>
            </a:pathLst>
          </a:custGeom>
        </p:spPr>
      </p:pic>
      <p:sp>
        <p:nvSpPr>
          <p:cNvPr id="7" name="矩形 6"/>
          <p:cNvSpPr/>
          <p:nvPr/>
        </p:nvSpPr>
        <p:spPr bwMode="auto">
          <a:xfrm rot="2700000">
            <a:off x="2740335" y="4071165"/>
            <a:ext cx="370728" cy="37072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>
              <a:latin typeface="思源黑体旧字形 ExtraLight"/>
              <a:ea typeface="思源黑体旧字形 ExtraLight"/>
            </a:endParaRPr>
          </a:p>
        </p:txBody>
      </p:sp>
      <p:sp>
        <p:nvSpPr>
          <p:cNvPr id="8" name="矩形 7"/>
          <p:cNvSpPr/>
          <p:nvPr/>
        </p:nvSpPr>
        <p:spPr bwMode="auto">
          <a:xfrm rot="2700000">
            <a:off x="3411868" y="4027954"/>
            <a:ext cx="181545" cy="181545"/>
          </a:xfrm>
          <a:prstGeom prst="rect">
            <a:avLst/>
          </a:prstGeom>
          <a:solidFill>
            <a:srgbClr val="C0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>
              <a:latin typeface="思源黑体旧字形 ExtraLight"/>
              <a:ea typeface="思源黑体旧字形 ExtraLight"/>
            </a:endParaRPr>
          </a:p>
        </p:txBody>
      </p:sp>
      <p:sp>
        <p:nvSpPr>
          <p:cNvPr id="9" name="文本框 8"/>
          <p:cNvSpPr txBox="1"/>
          <p:nvPr/>
        </p:nvSpPr>
        <p:spPr bwMode="auto">
          <a:xfrm>
            <a:off x="2775799" y="2809046"/>
            <a:ext cx="19634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3600" b="1">
                <a:solidFill>
                  <a:srgbClr val="444444"/>
                </a:solidFill>
                <a:latin typeface="思源黑体旧字形 ExtraLight"/>
                <a:ea typeface="思源黑体旧字形 ExtraLight"/>
              </a:rPr>
              <a:t>PART</a:t>
            </a:r>
            <a:endParaRPr/>
          </a:p>
          <a:p>
            <a:pPr algn="ctr">
              <a:defRPr/>
            </a:pPr>
            <a:r>
              <a:rPr lang="en-US" sz="3600" b="1">
                <a:solidFill>
                  <a:srgbClr val="444444"/>
                </a:solidFill>
                <a:latin typeface="思源黑体旧字形 ExtraLight"/>
                <a:ea typeface="思源黑体旧字形 ExtraLight"/>
              </a:rPr>
              <a:t>01</a:t>
            </a:r>
            <a:endParaRPr lang="zh-CN" sz="3600" b="1">
              <a:solidFill>
                <a:srgbClr val="444444"/>
              </a:solidFill>
              <a:latin typeface="思源黑体旧字形 ExtraLight"/>
              <a:ea typeface="思源黑体旧字形 ExtraLight"/>
            </a:endParaRPr>
          </a:p>
        </p:txBody>
      </p:sp>
      <p:sp>
        <p:nvSpPr>
          <p:cNvPr id="14" name="文本框 13"/>
          <p:cNvSpPr txBox="1"/>
          <p:nvPr/>
        </p:nvSpPr>
        <p:spPr bwMode="auto">
          <a:xfrm>
            <a:off x="4863049" y="2809044"/>
            <a:ext cx="1809198" cy="8537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32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思源黑体旧字形 ExtraLight"/>
                <a:ea typeface="思源黑体旧字形 ExtraLight"/>
                <a:cs typeface="思源黑体旧字形 ExtraLight"/>
              </a:rPr>
              <a:t>顺序结构</a:t>
            </a:r>
            <a:endParaRPr sz="3200">
              <a:solidFill>
                <a:schemeClr val="tx1">
                  <a:lumMod val="65000"/>
                  <a:lumOff val="35000"/>
                </a:schemeClr>
              </a:solidFill>
              <a:latin typeface="思源黑体旧字形 ExtraLight"/>
              <a:ea typeface="思源黑体旧字形 ExtraLight"/>
              <a:cs typeface="Segoe UI Semilight"/>
            </a:endParaRPr>
          </a:p>
          <a:p>
            <a:pPr>
              <a:defRPr/>
            </a:pPr>
            <a:endParaRPr/>
          </a:p>
        </p:txBody>
      </p:sp>
      <p:grpSp>
        <p:nvGrpSpPr>
          <p:cNvPr id="12" name="组合 11"/>
          <p:cNvGrpSpPr/>
          <p:nvPr/>
        </p:nvGrpSpPr>
        <p:grpSpPr bwMode="auto">
          <a:xfrm>
            <a:off x="555172" y="2563317"/>
            <a:ext cx="5906926" cy="109452"/>
            <a:chOff x="538843" y="2563317"/>
            <a:chExt cx="5906926" cy="109452"/>
          </a:xfrm>
        </p:grpSpPr>
        <p:cxnSp>
          <p:nvCxnSpPr>
            <p:cNvPr id="13" name="直接连接符 12"/>
            <p:cNvCxnSpPr>
              <a:cxnSpLocks/>
            </p:cNvCxnSpPr>
            <p:nvPr/>
          </p:nvCxnSpPr>
          <p:spPr bwMode="auto">
            <a:xfrm>
              <a:off x="538843" y="2672770"/>
              <a:ext cx="5891936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/>
            <p:cNvSpPr/>
            <p:nvPr/>
          </p:nvSpPr>
          <p:spPr bwMode="auto">
            <a:xfrm>
              <a:off x="5156615" y="2563317"/>
              <a:ext cx="1289153" cy="10945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>
                <a:latin typeface="思源黑体旧字形 ExtraLight"/>
                <a:ea typeface="思源黑体旧字形 ExtraLight"/>
              </a:endParaRPr>
            </a:p>
          </p:txBody>
        </p:sp>
      </p:grpSp>
      <p:grpSp>
        <p:nvGrpSpPr>
          <p:cNvPr id="17" name="组合 16"/>
          <p:cNvGrpSpPr/>
          <p:nvPr/>
        </p:nvGrpSpPr>
        <p:grpSpPr bwMode="auto">
          <a:xfrm>
            <a:off x="4863803" y="3887523"/>
            <a:ext cx="1290304" cy="1658525"/>
            <a:chOff x="0" y="0"/>
            <a:chExt cx="1290304" cy="1658525"/>
          </a:xfrm>
        </p:grpSpPr>
        <p:sp>
          <p:nvSpPr>
            <p:cNvPr id="18" name="文本框 9"/>
            <p:cNvSpPr txBox="1"/>
            <p:nvPr/>
          </p:nvSpPr>
          <p:spPr bwMode="auto">
            <a:xfrm>
              <a:off x="0" y="0"/>
              <a:ext cx="1290304" cy="21371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228594" lvl="1" indent="-228594">
                <a:buSzPct val="70000"/>
                <a:buFont typeface="Wingdings"/>
                <a:buChar char="l"/>
                <a:defRPr/>
              </a:pPr>
              <a:r>
                <a:rPr 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旧字形 ExtraLight"/>
                  <a:ea typeface="思源黑体旧字形 ExtraLight"/>
                </a:rPr>
                <a:t>声明语句</a:t>
              </a:r>
              <a:endParaRPr/>
            </a:p>
          </p:txBody>
        </p:sp>
        <p:sp>
          <p:nvSpPr>
            <p:cNvPr id="19" name="文本框 9"/>
            <p:cNvSpPr txBox="1"/>
            <p:nvPr/>
          </p:nvSpPr>
          <p:spPr bwMode="auto">
            <a:xfrm>
              <a:off x="0" y="369002"/>
              <a:ext cx="1287424" cy="21371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228594" lvl="1" indent="-228594">
                <a:buSzPct val="70000"/>
                <a:buFont typeface="Wingdings"/>
                <a:buChar char="l"/>
                <a:defRPr/>
              </a:pPr>
              <a:r>
                <a:rPr 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旧字形 ExtraLight"/>
                  <a:ea typeface="思源黑体旧字形 ExtraLight"/>
                </a:rPr>
                <a:t>表达式语句</a:t>
              </a:r>
              <a:endParaRPr/>
            </a:p>
          </p:txBody>
        </p:sp>
        <p:sp>
          <p:nvSpPr>
            <p:cNvPr id="20" name="文本框 19"/>
            <p:cNvSpPr txBox="1"/>
            <p:nvPr/>
          </p:nvSpPr>
          <p:spPr bwMode="auto">
            <a:xfrm>
              <a:off x="2880" y="996813"/>
              <a:ext cx="1284904" cy="27467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228594" lvl="1" indent="-228594">
                <a:buSzPct val="70000"/>
                <a:buFont typeface="Wingdings"/>
                <a:buChar char="l"/>
                <a:defRPr/>
              </a:pPr>
              <a:endParaRPr/>
            </a:p>
          </p:txBody>
        </p:sp>
        <p:sp>
          <p:nvSpPr>
            <p:cNvPr id="21" name="文本框 9"/>
            <p:cNvSpPr txBox="1"/>
            <p:nvPr/>
          </p:nvSpPr>
          <p:spPr bwMode="auto">
            <a:xfrm flipH="0" flipV="0">
              <a:off x="4679" y="1383845"/>
              <a:ext cx="1285624" cy="27467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defRPr/>
              </a:pPr>
              <a:endParaRPr/>
            </a:p>
          </p:txBody>
        </p:sp>
        <p:sp>
          <p:nvSpPr>
            <p:cNvPr id="502968219" name="文本框 9"/>
            <p:cNvSpPr txBox="1"/>
            <p:nvPr/>
          </p:nvSpPr>
          <p:spPr bwMode="auto">
            <a:xfrm>
              <a:off x="0" y="722808"/>
              <a:ext cx="1287424" cy="21371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228593" lvl="1" indent="-228593">
                <a:buSzPct val="70000"/>
                <a:buFont typeface="Wingdings"/>
                <a:buChar char="l"/>
                <a:defRPr/>
              </a:pPr>
              <a:r>
                <a:rPr 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旧字形 ExtraLight"/>
                  <a:ea typeface="思源黑体旧字形 ExtraLight"/>
                </a:rPr>
                <a:t>复合语句</a:t>
              </a:r>
              <a:endParaRPr/>
            </a:p>
          </p:txBody>
        </p:sp>
      </p:grpSp>
      <p:grpSp>
        <p:nvGrpSpPr>
          <p:cNvPr id="22" name="组合 21"/>
          <p:cNvGrpSpPr/>
          <p:nvPr/>
        </p:nvGrpSpPr>
        <p:grpSpPr bwMode="auto">
          <a:xfrm>
            <a:off x="5978095" y="3579489"/>
            <a:ext cx="1579903" cy="1137702"/>
            <a:chOff x="0" y="0"/>
            <a:chExt cx="1579903" cy="1137702"/>
          </a:xfrm>
        </p:grpSpPr>
        <p:sp>
          <p:nvSpPr>
            <p:cNvPr id="23" name="文本框 9"/>
            <p:cNvSpPr txBox="1"/>
            <p:nvPr/>
          </p:nvSpPr>
          <p:spPr bwMode="auto">
            <a:xfrm>
              <a:off x="0" y="0"/>
              <a:ext cx="1579903" cy="27467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228594" lvl="1" indent="-228594">
                <a:buSzPct val="70000"/>
                <a:buFont typeface="Wingdings"/>
                <a:buChar char="l"/>
                <a:defRPr/>
              </a:pPr>
              <a:endParaRPr/>
            </a:p>
          </p:txBody>
        </p:sp>
        <p:sp>
          <p:nvSpPr>
            <p:cNvPr id="24" name="文本框 9"/>
            <p:cNvSpPr txBox="1"/>
            <p:nvPr/>
          </p:nvSpPr>
          <p:spPr bwMode="auto">
            <a:xfrm>
              <a:off x="0" y="434518"/>
              <a:ext cx="1578464" cy="27467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defRPr/>
              </a:pPr>
              <a:endParaRPr/>
            </a:p>
          </p:txBody>
        </p:sp>
        <p:sp>
          <p:nvSpPr>
            <p:cNvPr id="25" name="文本框 9"/>
            <p:cNvSpPr txBox="1"/>
            <p:nvPr/>
          </p:nvSpPr>
          <p:spPr bwMode="auto">
            <a:xfrm>
              <a:off x="0" y="863023"/>
              <a:ext cx="1578464" cy="27467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defRPr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med" p14:dur="750" advClick="1">
        <p:fade thruBlk="0"/>
      </p:transition>
    </mc:Choice>
    <mc:Fallback>
      <p:transition spd="med" advClick="1">
        <p:fade thruBlk="0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 bwMode="auto">
          <a:xfrm>
            <a:off x="1096173" y="845399"/>
            <a:ext cx="1402792" cy="4575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2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思源黑体旧字形 ExtraLight"/>
                <a:ea typeface="思源黑体旧字形 ExtraLight"/>
                <a:cs typeface="思源黑体旧字形 ExtraLight"/>
              </a:rPr>
              <a:t>顺序结构</a:t>
            </a:r>
            <a:endParaRPr/>
          </a:p>
        </p:txBody>
      </p:sp>
      <p:sp>
        <p:nvSpPr>
          <p:cNvPr id="1615874280" name=""/>
          <p:cNvSpPr txBox="1"/>
          <p:nvPr/>
        </p:nvSpPr>
        <p:spPr bwMode="auto">
          <a:xfrm flipH="0" flipV="0">
            <a:off x="1332225" y="1526609"/>
            <a:ext cx="1097996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b="1">
                <a:solidFill>
                  <a:srgbClr val="0070C0"/>
                </a:solidFill>
              </a:rPr>
              <a:t>声明语句</a:t>
            </a:r>
            <a:endParaRPr b="1">
              <a:solidFill>
                <a:srgbClr val="0070C0"/>
              </a:solidFill>
            </a:endParaRPr>
          </a:p>
        </p:txBody>
      </p:sp>
      <p:sp>
        <p:nvSpPr>
          <p:cNvPr id="24097451" name=""/>
          <p:cNvSpPr txBox="1"/>
          <p:nvPr/>
        </p:nvSpPr>
        <p:spPr bwMode="auto">
          <a:xfrm flipH="0" flipV="0">
            <a:off x="2167294" y="1970239"/>
            <a:ext cx="7702879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int a = 0;</a:t>
            </a:r>
            <a:endParaRPr/>
          </a:p>
          <a:p>
            <a:pPr>
              <a:defRPr/>
            </a:pPr>
            <a:r>
              <a:rPr/>
              <a:t>std::string name=“jack”;</a:t>
            </a:r>
            <a:endParaRPr/>
          </a:p>
        </p:txBody>
      </p:sp>
      <p:sp>
        <p:nvSpPr>
          <p:cNvPr id="1357071306" name=""/>
          <p:cNvSpPr txBox="1"/>
          <p:nvPr/>
        </p:nvSpPr>
        <p:spPr bwMode="auto">
          <a:xfrm flipH="0" flipV="0">
            <a:off x="1248570" y="2610679"/>
            <a:ext cx="1326595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b="1">
                <a:solidFill>
                  <a:srgbClr val="0070C0"/>
                </a:solidFill>
              </a:rPr>
              <a:t>表达式语句</a:t>
            </a:r>
            <a:endParaRPr b="1">
              <a:solidFill>
                <a:srgbClr val="0070C0"/>
              </a:solidFill>
            </a:endParaRPr>
          </a:p>
        </p:txBody>
      </p:sp>
      <p:sp>
        <p:nvSpPr>
          <p:cNvPr id="1850086932" name=""/>
          <p:cNvSpPr txBox="1"/>
          <p:nvPr/>
        </p:nvSpPr>
        <p:spPr bwMode="auto">
          <a:xfrm flipH="0" flipV="0">
            <a:off x="2498965" y="1630991"/>
            <a:ext cx="7002698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变量声明，常量声明，函数声明，</a:t>
            </a:r>
            <a:r>
              <a:rPr/>
              <a:t>类型声明</a:t>
            </a:r>
            <a:endParaRPr/>
          </a:p>
        </p:txBody>
      </p:sp>
      <p:sp>
        <p:nvSpPr>
          <p:cNvPr id="1218144748" name=""/>
          <p:cNvSpPr txBox="1"/>
          <p:nvPr/>
        </p:nvSpPr>
        <p:spPr bwMode="auto">
          <a:xfrm flipH="0" flipV="0">
            <a:off x="2793595" y="2805307"/>
            <a:ext cx="3892865" cy="64044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赋值操作， 复合赋值，增量，减量， </a:t>
            </a:r>
            <a:endParaRPr/>
          </a:p>
          <a:p>
            <a:pPr>
              <a:defRPr/>
            </a:pPr>
            <a:r>
              <a:rPr/>
              <a:t>函数调用，输入输出</a:t>
            </a:r>
            <a:endParaRPr/>
          </a:p>
        </p:txBody>
      </p:sp>
      <p:sp>
        <p:nvSpPr>
          <p:cNvPr id="1800541595" name=""/>
          <p:cNvSpPr txBox="1"/>
          <p:nvPr/>
        </p:nvSpPr>
        <p:spPr bwMode="auto">
          <a:xfrm flipH="0" flipV="0">
            <a:off x="1358321" y="3823047"/>
            <a:ext cx="1763632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b="1">
                <a:solidFill>
                  <a:srgbClr val="0070C0"/>
                </a:solidFill>
              </a:rPr>
              <a:t>复合语句</a:t>
            </a:r>
            <a:endParaRPr b="1">
              <a:solidFill>
                <a:srgbClr val="0070C0"/>
              </a:solidFill>
            </a:endParaRPr>
          </a:p>
        </p:txBody>
      </p:sp>
      <p:sp>
        <p:nvSpPr>
          <p:cNvPr id="1019617086" name=""/>
          <p:cNvSpPr txBox="1"/>
          <p:nvPr/>
        </p:nvSpPr>
        <p:spPr bwMode="auto">
          <a:xfrm flipH="0" flipV="0">
            <a:off x="2545684" y="4084006"/>
            <a:ext cx="2896194" cy="1482992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{</a:t>
            </a:r>
            <a:endParaRPr/>
          </a:p>
          <a:p>
            <a:pPr>
              <a:defRPr/>
            </a:pPr>
            <a:r>
              <a:rPr/>
              <a:t>   语句1;</a:t>
            </a:r>
            <a:endParaRPr/>
          </a:p>
          <a:p>
            <a:pPr>
              <a:defRPr/>
            </a:pPr>
            <a:r>
              <a:rPr/>
              <a:t>   语句2;</a:t>
            </a:r>
            <a:endParaRPr/>
          </a:p>
          <a:p>
            <a:pPr>
              <a:defRPr/>
            </a:pPr>
            <a:r>
              <a:rPr/>
              <a:t>  .....</a:t>
            </a:r>
            <a:endParaRPr/>
          </a:p>
          <a:p>
            <a:pPr>
              <a:defRPr/>
            </a:pPr>
            <a:r>
              <a:rPr/>
              <a:t>}</a:t>
            </a:r>
            <a:endParaRPr/>
          </a:p>
        </p:txBody>
      </p:sp>
      <p:sp>
        <p:nvSpPr>
          <p:cNvPr id="2074204198" name=""/>
          <p:cNvSpPr txBox="1"/>
          <p:nvPr/>
        </p:nvSpPr>
        <p:spPr bwMode="auto">
          <a:xfrm flipH="0" flipV="0">
            <a:off x="1248570" y="5832431"/>
            <a:ext cx="1766152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b="1">
                <a:solidFill>
                  <a:srgbClr val="0070C0"/>
                </a:solidFill>
              </a:rPr>
              <a:t>空语句</a:t>
            </a:r>
            <a:endParaRPr b="1">
              <a:solidFill>
                <a:srgbClr val="0070C0"/>
              </a:solidFill>
            </a:endParaRPr>
          </a:p>
        </p:txBody>
      </p:sp>
      <p:sp>
        <p:nvSpPr>
          <p:cNvPr id="533473376" name=""/>
          <p:cNvSpPr txBox="1"/>
          <p:nvPr/>
        </p:nvSpPr>
        <p:spPr bwMode="auto">
          <a:xfrm flipH="0" flipV="0">
            <a:off x="2545684" y="5822634"/>
            <a:ext cx="1262523" cy="375915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就是 一个 ;</a:t>
            </a:r>
            <a:endParaRPr/>
          </a:p>
        </p:txBody>
      </p:sp>
      <p:pic>
        <p:nvPicPr>
          <p:cNvPr id="131268770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7006746" y="600205"/>
            <a:ext cx="4486275" cy="56812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1600" advClick="1">
        <p:fade thruBlk="0"/>
      </p:transition>
    </mc:Choice>
    <mc:Fallback>
      <p:transition spd="slow" advClick="1">
        <p:fade thruBlk="0"/>
      </p:transition>
    </mc:Fallback>
  </mc:AlternateContent>
  <p:timing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894864973" name="图片 15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7077456" y="507999"/>
            <a:ext cx="4537064" cy="5854690"/>
          </a:xfrm>
          <a:custGeom>
            <a:avLst/>
            <a:gdLst>
              <a:gd name="connsiteX0" fmla="*/ 3396521 w 5401456"/>
              <a:gd name="connsiteY0" fmla="*/ 0 h 6872989"/>
              <a:gd name="connsiteX1" fmla="*/ 5401456 w 5401456"/>
              <a:gd name="connsiteY1" fmla="*/ 0 h 6872989"/>
              <a:gd name="connsiteX2" fmla="*/ 2169827 w 5401456"/>
              <a:gd name="connsiteY2" fmla="*/ 6872989 h 6872989"/>
              <a:gd name="connsiteX3" fmla="*/ 0 w 5401456"/>
              <a:gd name="connsiteY3" fmla="*/ 6872989 h 6872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01456" h="6872989" fill="norm" stroke="1" extrusionOk="0">
                <a:moveTo>
                  <a:pt x="3396521" y="0"/>
                </a:moveTo>
                <a:lnTo>
                  <a:pt x="5401456" y="0"/>
                </a:lnTo>
                <a:lnTo>
                  <a:pt x="2169827" y="6872989"/>
                </a:lnTo>
                <a:lnTo>
                  <a:pt x="0" y="6872989"/>
                </a:lnTo>
                <a:close/>
              </a:path>
            </a:pathLst>
          </a:custGeom>
        </p:spPr>
      </p:pic>
      <p:sp>
        <p:nvSpPr>
          <p:cNvPr id="423910481" name="矩形 6"/>
          <p:cNvSpPr/>
          <p:nvPr/>
        </p:nvSpPr>
        <p:spPr bwMode="auto">
          <a:xfrm rot="2699971">
            <a:off x="2740334" y="4071164"/>
            <a:ext cx="370728" cy="37072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>
              <a:latin typeface="思源黑体旧字形 ExtraLight"/>
              <a:ea typeface="思源黑体旧字形 ExtraLight"/>
            </a:endParaRPr>
          </a:p>
        </p:txBody>
      </p:sp>
      <p:sp>
        <p:nvSpPr>
          <p:cNvPr id="201906335" name="矩形 7"/>
          <p:cNvSpPr/>
          <p:nvPr/>
        </p:nvSpPr>
        <p:spPr bwMode="auto">
          <a:xfrm rot="2699971">
            <a:off x="3411867" y="4027953"/>
            <a:ext cx="181544" cy="181544"/>
          </a:xfrm>
          <a:prstGeom prst="rect">
            <a:avLst/>
          </a:prstGeom>
          <a:solidFill>
            <a:srgbClr val="C0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>
              <a:latin typeface="思源黑体旧字形 ExtraLight"/>
              <a:ea typeface="思源黑体旧字形 ExtraLight"/>
            </a:endParaRPr>
          </a:p>
        </p:txBody>
      </p:sp>
      <p:sp>
        <p:nvSpPr>
          <p:cNvPr id="757543603" name="文本框 8"/>
          <p:cNvSpPr txBox="1"/>
          <p:nvPr/>
        </p:nvSpPr>
        <p:spPr bwMode="auto">
          <a:xfrm>
            <a:off x="2775798" y="2809045"/>
            <a:ext cx="1963851" cy="1189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3600" b="1">
                <a:solidFill>
                  <a:srgbClr val="444444"/>
                </a:solidFill>
                <a:latin typeface="思源黑体旧字形 ExtraLight"/>
                <a:ea typeface="思源黑体旧字形 ExtraLight"/>
              </a:rPr>
              <a:t>PART</a:t>
            </a:r>
            <a:endParaRPr/>
          </a:p>
          <a:p>
            <a:pPr algn="ctr">
              <a:defRPr/>
            </a:pPr>
            <a:r>
              <a:rPr lang="en-US" sz="3600" b="1">
                <a:solidFill>
                  <a:srgbClr val="444444"/>
                </a:solidFill>
                <a:latin typeface="思源黑体旧字形 ExtraLight"/>
                <a:ea typeface="思源黑体旧字形 ExtraLight"/>
              </a:rPr>
              <a:t>02</a:t>
            </a:r>
            <a:endParaRPr lang="zh-CN" sz="3600" b="1">
              <a:solidFill>
                <a:srgbClr val="444444"/>
              </a:solidFill>
              <a:latin typeface="思源黑体旧字形 ExtraLight"/>
              <a:ea typeface="思源黑体旧字形 ExtraLight"/>
            </a:endParaRPr>
          </a:p>
        </p:txBody>
      </p:sp>
      <p:sp>
        <p:nvSpPr>
          <p:cNvPr id="1521909258" name="文本框 13"/>
          <p:cNvSpPr txBox="1"/>
          <p:nvPr/>
        </p:nvSpPr>
        <p:spPr bwMode="auto">
          <a:xfrm>
            <a:off x="4863409" y="2809044"/>
            <a:ext cx="1809198" cy="8537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32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思源黑体旧字形 ExtraLight"/>
                <a:ea typeface="思源黑体旧字形 ExtraLight"/>
                <a:cs typeface="思源黑体旧字形 ExtraLight"/>
              </a:rPr>
              <a:t>选择结构</a:t>
            </a:r>
            <a:endParaRPr sz="3200">
              <a:solidFill>
                <a:schemeClr val="tx1">
                  <a:lumMod val="65000"/>
                  <a:lumOff val="35000"/>
                </a:schemeClr>
              </a:solidFill>
              <a:latin typeface="思源黑体旧字形 ExtraLight"/>
              <a:ea typeface="思源黑体旧字形 ExtraLight"/>
              <a:cs typeface="Segoe UI Semilight"/>
            </a:endParaRPr>
          </a:p>
          <a:p>
            <a:pPr>
              <a:defRPr/>
            </a:pPr>
            <a:endParaRPr/>
          </a:p>
        </p:txBody>
      </p:sp>
      <p:grpSp>
        <p:nvGrpSpPr>
          <p:cNvPr id="1083760316" name="组合 11"/>
          <p:cNvGrpSpPr/>
          <p:nvPr/>
        </p:nvGrpSpPr>
        <p:grpSpPr bwMode="auto">
          <a:xfrm>
            <a:off x="555171" y="2563317"/>
            <a:ext cx="5906925" cy="109451"/>
            <a:chOff x="538842" y="2563317"/>
            <a:chExt cx="5906925" cy="109451"/>
          </a:xfrm>
        </p:grpSpPr>
        <p:cxnSp>
          <p:nvCxnSpPr>
            <p:cNvPr id="275218086" name="直接连接符 12"/>
            <p:cNvCxnSpPr>
              <a:cxnSpLocks/>
            </p:cNvCxnSpPr>
            <p:nvPr/>
          </p:nvCxnSpPr>
          <p:spPr bwMode="auto">
            <a:xfrm>
              <a:off x="538842" y="2672769"/>
              <a:ext cx="5891935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427653" name="矩形 10"/>
            <p:cNvSpPr/>
            <p:nvPr/>
          </p:nvSpPr>
          <p:spPr bwMode="auto">
            <a:xfrm>
              <a:off x="5156614" y="2563317"/>
              <a:ext cx="1289152" cy="10945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>
                <a:latin typeface="思源黑体旧字形 ExtraLight"/>
                <a:ea typeface="思源黑体旧字形 ExtraLight"/>
              </a:endParaRPr>
            </a:p>
          </p:txBody>
        </p:sp>
      </p:grpSp>
      <p:grpSp>
        <p:nvGrpSpPr>
          <p:cNvPr id="1018253473" name="组合 16"/>
          <p:cNvGrpSpPr/>
          <p:nvPr/>
        </p:nvGrpSpPr>
        <p:grpSpPr bwMode="auto">
          <a:xfrm>
            <a:off x="4863803" y="3887523"/>
            <a:ext cx="1292824" cy="1658525"/>
            <a:chOff x="0" y="0"/>
            <a:chExt cx="1292824" cy="1658525"/>
          </a:xfrm>
        </p:grpSpPr>
        <p:sp>
          <p:nvSpPr>
            <p:cNvPr id="1622454199" name="文本框 9"/>
            <p:cNvSpPr txBox="1"/>
            <p:nvPr/>
          </p:nvSpPr>
          <p:spPr bwMode="auto">
            <a:xfrm>
              <a:off x="0" y="0"/>
              <a:ext cx="1292824" cy="21371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228593" lvl="1" indent="-228593">
                <a:buSzPct val="70000"/>
                <a:buFont typeface="Wingdings"/>
                <a:buChar char="l"/>
                <a:defRPr/>
              </a:pPr>
              <a:r>
                <a:rPr 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旧字形 ExtraLight"/>
                  <a:ea typeface="思源黑体旧字形 ExtraLight"/>
                </a:rPr>
                <a:t>if-else</a:t>
              </a:r>
              <a:endParaRPr/>
            </a:p>
          </p:txBody>
        </p:sp>
        <p:sp>
          <p:nvSpPr>
            <p:cNvPr id="944447222" name="文本框 9"/>
            <p:cNvSpPr txBox="1"/>
            <p:nvPr/>
          </p:nvSpPr>
          <p:spPr bwMode="auto">
            <a:xfrm>
              <a:off x="0" y="369002"/>
              <a:ext cx="1289584" cy="21371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228593" lvl="1" indent="-228593">
                <a:buSzPct val="70000"/>
                <a:buFont typeface="Wingdings"/>
                <a:buChar char="l"/>
                <a:defRPr/>
              </a:pPr>
              <a:r>
                <a:rPr 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旧字形 ExtraLight"/>
                  <a:ea typeface="思源黑体旧字形 ExtraLight"/>
                </a:rPr>
                <a:t>switch</a:t>
              </a:r>
              <a:endParaRPr/>
            </a:p>
          </p:txBody>
        </p:sp>
        <p:sp>
          <p:nvSpPr>
            <p:cNvPr id="1849039250" name="文本框 19"/>
            <p:cNvSpPr txBox="1"/>
            <p:nvPr/>
          </p:nvSpPr>
          <p:spPr bwMode="auto">
            <a:xfrm>
              <a:off x="2880" y="996813"/>
              <a:ext cx="1284904" cy="27467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228593" lvl="1" indent="-228593">
                <a:buSzPct val="70000"/>
                <a:buFont typeface="Wingdings"/>
                <a:buChar char="l"/>
                <a:defRPr/>
              </a:pPr>
              <a:endParaRPr/>
            </a:p>
          </p:txBody>
        </p:sp>
        <p:sp>
          <p:nvSpPr>
            <p:cNvPr id="77917331" name="文本框 9"/>
            <p:cNvSpPr txBox="1"/>
            <p:nvPr/>
          </p:nvSpPr>
          <p:spPr bwMode="auto">
            <a:xfrm flipH="0" flipV="0">
              <a:off x="4679" y="1383845"/>
              <a:ext cx="1285624" cy="27467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defRPr/>
              </a:pPr>
              <a:endParaRPr/>
            </a:p>
          </p:txBody>
        </p:sp>
        <p:sp>
          <p:nvSpPr>
            <p:cNvPr id="897260497" name="文本框 9"/>
            <p:cNvSpPr txBox="1"/>
            <p:nvPr/>
          </p:nvSpPr>
          <p:spPr bwMode="auto">
            <a:xfrm>
              <a:off x="0" y="722808"/>
              <a:ext cx="1287784" cy="27467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defRPr/>
              </a:pPr>
              <a:endParaRPr/>
            </a:p>
          </p:txBody>
        </p:sp>
      </p:grpSp>
      <p:grpSp>
        <p:nvGrpSpPr>
          <p:cNvPr id="1923518126" name="组合 21"/>
          <p:cNvGrpSpPr/>
          <p:nvPr/>
        </p:nvGrpSpPr>
        <p:grpSpPr bwMode="auto">
          <a:xfrm>
            <a:off x="5978094" y="3579489"/>
            <a:ext cx="1579902" cy="1137701"/>
            <a:chOff x="0" y="0"/>
            <a:chExt cx="1579902" cy="1137701"/>
          </a:xfrm>
        </p:grpSpPr>
        <p:sp>
          <p:nvSpPr>
            <p:cNvPr id="1514197871" name="文本框 9"/>
            <p:cNvSpPr txBox="1"/>
            <p:nvPr/>
          </p:nvSpPr>
          <p:spPr bwMode="auto">
            <a:xfrm>
              <a:off x="0" y="0"/>
              <a:ext cx="1579902" cy="27467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228593" lvl="1" indent="-228593">
                <a:buSzPct val="70000"/>
                <a:buFont typeface="Wingdings"/>
                <a:buChar char="l"/>
                <a:defRPr/>
              </a:pPr>
              <a:endParaRPr/>
            </a:p>
          </p:txBody>
        </p:sp>
        <p:sp>
          <p:nvSpPr>
            <p:cNvPr id="772793120" name="文本框 9"/>
            <p:cNvSpPr txBox="1"/>
            <p:nvPr/>
          </p:nvSpPr>
          <p:spPr bwMode="auto">
            <a:xfrm>
              <a:off x="0" y="434517"/>
              <a:ext cx="1578463" cy="27467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defRPr/>
              </a:pPr>
              <a:endParaRPr/>
            </a:p>
          </p:txBody>
        </p:sp>
        <p:sp>
          <p:nvSpPr>
            <p:cNvPr id="836181748" name="文本框 9"/>
            <p:cNvSpPr txBox="1"/>
            <p:nvPr/>
          </p:nvSpPr>
          <p:spPr bwMode="auto">
            <a:xfrm>
              <a:off x="0" y="863022"/>
              <a:ext cx="1578463" cy="27467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defRPr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med" p14:dur="750" advClick="1">
        <p:fade thruBlk="0"/>
      </p:transition>
    </mc:Choice>
    <mc:Fallback>
      <p:transition spd="med" advClick="1">
        <p:fade thruBlk="0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864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894864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760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83760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10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23910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906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01906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54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57543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1909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21909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21909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219092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219092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 tmFilter="0,0; .5, 1; 1, 1"/>
                                        <p:tgtEl>
                                          <p:spTgt spid="1521909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253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1000"/>
                                        <p:tgtEl>
                                          <p:spTgt spid="1018253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3518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1000"/>
                                        <p:tgtEl>
                                          <p:spTgt spid="1923518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3910481" grpId="0" animBg="1"/>
      <p:bldP spid="201906335" grpId="0" animBg="1"/>
      <p:bldP spid="757543603" grpId="0"/>
      <p:bldP spid="152190925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 bwMode="auto">
          <a:xfrm>
            <a:off x="869067" y="741016"/>
            <a:ext cx="1402792" cy="670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zh-CN" sz="2400" b="1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思源黑体旧字形 ExtraLight"/>
                <a:ea typeface="思源黑体旧字形 ExtraLight"/>
                <a:cs typeface="思源黑体旧字形 ExtraLight"/>
              </a:rPr>
              <a:t>选择结构</a:t>
            </a:r>
            <a:endParaRPr/>
          </a:p>
          <a:p>
            <a:pPr algn="ctr">
              <a:defRPr/>
            </a:pPr>
            <a:endParaRPr lang="en-US" sz="1400">
              <a:solidFill>
                <a:schemeClr val="tx1">
                  <a:lumMod val="65000"/>
                  <a:lumOff val="35000"/>
                </a:schemeClr>
              </a:solidFill>
              <a:latin typeface="思源黑体旧字形 ExtraLight"/>
              <a:ea typeface="思源黑体旧字形 ExtraLight"/>
              <a:cs typeface="Arial"/>
            </a:endParaRPr>
          </a:p>
        </p:txBody>
      </p:sp>
      <p:pic>
        <p:nvPicPr>
          <p:cNvPr id="140288896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6641403" y="1252602"/>
            <a:ext cx="4238624" cy="4733924"/>
          </a:xfrm>
          <a:prstGeom prst="rect">
            <a:avLst/>
          </a:prstGeom>
        </p:spPr>
      </p:pic>
      <p:sp>
        <p:nvSpPr>
          <p:cNvPr id="515664646" name=""/>
          <p:cNvSpPr txBox="1"/>
          <p:nvPr/>
        </p:nvSpPr>
        <p:spPr bwMode="auto">
          <a:xfrm flipH="0" flipV="0">
            <a:off x="1293080" y="1787567"/>
            <a:ext cx="4164093" cy="8233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400">
                <a:solidFill>
                  <a:srgbClr val="FF0000"/>
                </a:solidFill>
              </a:rPr>
              <a:t>if</a:t>
            </a:r>
            <a:r>
              <a:rPr sz="2400"/>
              <a:t> (&lt;expression&gt;)  statement1;</a:t>
            </a:r>
            <a:endParaRPr sz="2400"/>
          </a:p>
          <a:p>
            <a:pPr>
              <a:defRPr/>
            </a:pPr>
            <a:r>
              <a:rPr sz="2400">
                <a:solidFill>
                  <a:srgbClr val="FF0000"/>
                </a:solidFill>
              </a:rPr>
              <a:t>else</a:t>
            </a:r>
            <a:r>
              <a:rPr sz="2400"/>
              <a:t> statement2;</a:t>
            </a:r>
            <a:endParaRPr sz="2400"/>
          </a:p>
        </p:txBody>
      </p:sp>
      <p:sp>
        <p:nvSpPr>
          <p:cNvPr id="84051751" name=""/>
          <p:cNvSpPr txBox="1"/>
          <p:nvPr/>
        </p:nvSpPr>
        <p:spPr bwMode="auto">
          <a:xfrm flipH="0" flipV="0">
            <a:off x="1225759" y="2818355"/>
            <a:ext cx="3857342" cy="33836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400">
                <a:solidFill>
                  <a:srgbClr val="FF0000"/>
                </a:solidFill>
              </a:rPr>
              <a:t>switch</a:t>
            </a:r>
            <a:r>
              <a:rPr sz="2400"/>
              <a:t>(&lt;expression&gt;</a:t>
            </a:r>
            <a:r>
              <a:rPr sz="2400"/>
              <a:t>){</a:t>
            </a:r>
            <a:endParaRPr sz="2400"/>
          </a:p>
          <a:p>
            <a:pPr>
              <a:defRPr/>
            </a:pPr>
            <a:r>
              <a:rPr sz="2400"/>
              <a:t>case &lt;const expression1&gt;:</a:t>
            </a:r>
            <a:endParaRPr sz="2400"/>
          </a:p>
          <a:p>
            <a:pPr>
              <a:defRPr/>
            </a:pPr>
            <a:r>
              <a:rPr sz="2400"/>
              <a:t>       statement1;</a:t>
            </a:r>
            <a:endParaRPr sz="2400"/>
          </a:p>
          <a:p>
            <a:pPr>
              <a:defRPr/>
            </a:pPr>
            <a:r>
              <a:rPr sz="2400"/>
              <a:t>      break;</a:t>
            </a:r>
            <a:endParaRPr sz="2400"/>
          </a:p>
          <a:p>
            <a:pPr>
              <a:defRPr/>
            </a:pPr>
            <a:r>
              <a:rPr lang="zh-CN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case &lt;const expression2&gt;:</a:t>
            </a:r>
            <a:endParaRPr/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</a:t>
            </a:r>
            <a:r>
              <a:rPr lang="zh-CN" sz="24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 statement2;</a:t>
            </a:r>
            <a:endParaRPr lang="zh-CN" sz="2400" b="0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sz="24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      ......</a:t>
            </a:r>
            <a:endParaRPr lang="zh-CN" sz="2400" b="0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sz="24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default:</a:t>
            </a:r>
            <a:endParaRPr lang="zh-CN" sz="2400" b="0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sz="24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       default-statement;</a:t>
            </a:r>
            <a:r>
              <a:rPr sz="2400"/>
              <a:t>}</a:t>
            </a:r>
            <a:endParaRPr lang="zh-CN" sz="2400" b="0" i="0" u="none" strike="noStrike" cap="none" spc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165057258" name=""/>
          <p:cNvSpPr txBox="1"/>
          <p:nvPr/>
        </p:nvSpPr>
        <p:spPr bwMode="auto">
          <a:xfrm flipH="0" flipV="0">
            <a:off x="1110410" y="5914134"/>
            <a:ext cx="4298384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b="1">
                <a:solidFill>
                  <a:srgbClr val="FF0000"/>
                </a:solidFill>
              </a:rPr>
              <a:t>常量表达式必须是整型，字符整型，枚举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1600" advClick="1">
        <p:fade thruBlk="0"/>
      </p:transition>
    </mc:Choice>
    <mc:Fallback>
      <p:transition spd="slow" advClick="1">
        <p:fade thruBlk="0"/>
      </p:transition>
    </mc:Fallback>
  </mc:AlternateContent>
  <p:timing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66328113" name="图片 15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7077456" y="507999"/>
            <a:ext cx="4537064" cy="5854690"/>
          </a:xfrm>
          <a:custGeom>
            <a:avLst/>
            <a:gdLst>
              <a:gd name="connsiteX0" fmla="*/ 3396521 w 5401456"/>
              <a:gd name="connsiteY0" fmla="*/ 0 h 6872989"/>
              <a:gd name="connsiteX1" fmla="*/ 5401456 w 5401456"/>
              <a:gd name="connsiteY1" fmla="*/ 0 h 6872989"/>
              <a:gd name="connsiteX2" fmla="*/ 2169827 w 5401456"/>
              <a:gd name="connsiteY2" fmla="*/ 6872989 h 6872989"/>
              <a:gd name="connsiteX3" fmla="*/ 0 w 5401456"/>
              <a:gd name="connsiteY3" fmla="*/ 6872989 h 6872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01456" h="6872989" fill="norm" stroke="1" extrusionOk="0">
                <a:moveTo>
                  <a:pt x="3396521" y="0"/>
                </a:moveTo>
                <a:lnTo>
                  <a:pt x="5401456" y="0"/>
                </a:lnTo>
                <a:lnTo>
                  <a:pt x="2169827" y="6872989"/>
                </a:lnTo>
                <a:lnTo>
                  <a:pt x="0" y="6872989"/>
                </a:lnTo>
                <a:close/>
              </a:path>
            </a:pathLst>
          </a:custGeom>
        </p:spPr>
      </p:pic>
      <p:sp>
        <p:nvSpPr>
          <p:cNvPr id="1995575881" name="矩形 6"/>
          <p:cNvSpPr/>
          <p:nvPr/>
        </p:nvSpPr>
        <p:spPr bwMode="auto">
          <a:xfrm rot="2699971">
            <a:off x="2740334" y="4071164"/>
            <a:ext cx="370728" cy="37072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>
              <a:latin typeface="思源黑体旧字形 ExtraLight"/>
              <a:ea typeface="思源黑体旧字形 ExtraLight"/>
            </a:endParaRPr>
          </a:p>
        </p:txBody>
      </p:sp>
      <p:sp>
        <p:nvSpPr>
          <p:cNvPr id="792290599" name="矩形 7"/>
          <p:cNvSpPr/>
          <p:nvPr/>
        </p:nvSpPr>
        <p:spPr bwMode="auto">
          <a:xfrm rot="2699971">
            <a:off x="3411867" y="4027953"/>
            <a:ext cx="181544" cy="181544"/>
          </a:xfrm>
          <a:prstGeom prst="rect">
            <a:avLst/>
          </a:prstGeom>
          <a:solidFill>
            <a:srgbClr val="C0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>
              <a:latin typeface="思源黑体旧字形 ExtraLight"/>
              <a:ea typeface="思源黑体旧字形 ExtraLight"/>
            </a:endParaRPr>
          </a:p>
        </p:txBody>
      </p:sp>
      <p:sp>
        <p:nvSpPr>
          <p:cNvPr id="1736715330" name="文本框 8"/>
          <p:cNvSpPr txBox="1"/>
          <p:nvPr/>
        </p:nvSpPr>
        <p:spPr bwMode="auto">
          <a:xfrm>
            <a:off x="2775798" y="2809045"/>
            <a:ext cx="1964211" cy="1189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3600" b="1">
                <a:solidFill>
                  <a:srgbClr val="444444"/>
                </a:solidFill>
                <a:latin typeface="思源黑体旧字形 ExtraLight"/>
                <a:ea typeface="思源黑体旧字形 ExtraLight"/>
              </a:rPr>
              <a:t>PART</a:t>
            </a:r>
            <a:endParaRPr/>
          </a:p>
          <a:p>
            <a:pPr algn="ctr">
              <a:defRPr/>
            </a:pPr>
            <a:r>
              <a:rPr lang="en-US" sz="3600" b="1">
                <a:solidFill>
                  <a:srgbClr val="444444"/>
                </a:solidFill>
                <a:latin typeface="思源黑体旧字形 ExtraLight"/>
                <a:ea typeface="思源黑体旧字形 ExtraLight"/>
              </a:rPr>
              <a:t>03</a:t>
            </a:r>
            <a:endParaRPr lang="zh-CN" sz="3600" b="1">
              <a:solidFill>
                <a:srgbClr val="444444"/>
              </a:solidFill>
              <a:latin typeface="思源黑体旧字形 ExtraLight"/>
              <a:ea typeface="思源黑体旧字形 ExtraLight"/>
            </a:endParaRPr>
          </a:p>
        </p:txBody>
      </p:sp>
      <p:sp>
        <p:nvSpPr>
          <p:cNvPr id="2144416686" name="文本框 13"/>
          <p:cNvSpPr txBox="1"/>
          <p:nvPr/>
        </p:nvSpPr>
        <p:spPr bwMode="auto">
          <a:xfrm>
            <a:off x="4864849" y="2809044"/>
            <a:ext cx="1809198" cy="8537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32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思源黑体旧字形 ExtraLight"/>
                <a:ea typeface="思源黑体旧字形 ExtraLight"/>
                <a:cs typeface="思源黑体旧字形 ExtraLight"/>
              </a:rPr>
              <a:t>循环结构</a:t>
            </a:r>
            <a:endParaRPr sz="3200">
              <a:solidFill>
                <a:schemeClr val="tx1">
                  <a:lumMod val="65000"/>
                  <a:lumOff val="35000"/>
                </a:schemeClr>
              </a:solidFill>
              <a:latin typeface="思源黑体旧字形 ExtraLight"/>
              <a:ea typeface="思源黑体旧字形 ExtraLight"/>
              <a:cs typeface="Segoe UI Semilight"/>
            </a:endParaRPr>
          </a:p>
          <a:p>
            <a:pPr>
              <a:defRPr/>
            </a:pPr>
            <a:endParaRPr/>
          </a:p>
        </p:txBody>
      </p:sp>
      <p:grpSp>
        <p:nvGrpSpPr>
          <p:cNvPr id="110500040" name="组合 11"/>
          <p:cNvGrpSpPr/>
          <p:nvPr/>
        </p:nvGrpSpPr>
        <p:grpSpPr bwMode="auto">
          <a:xfrm>
            <a:off x="555171" y="2563317"/>
            <a:ext cx="5906925" cy="109451"/>
            <a:chOff x="538842" y="2563317"/>
            <a:chExt cx="5906925" cy="109451"/>
          </a:xfrm>
        </p:grpSpPr>
        <p:cxnSp>
          <p:nvCxnSpPr>
            <p:cNvPr id="779327937" name="直接连接符 12"/>
            <p:cNvCxnSpPr>
              <a:cxnSpLocks/>
            </p:cNvCxnSpPr>
            <p:nvPr/>
          </p:nvCxnSpPr>
          <p:spPr bwMode="auto">
            <a:xfrm>
              <a:off x="538842" y="2672769"/>
              <a:ext cx="5891935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6213900" name="矩形 10"/>
            <p:cNvSpPr/>
            <p:nvPr/>
          </p:nvSpPr>
          <p:spPr bwMode="auto">
            <a:xfrm>
              <a:off x="5156614" y="2563317"/>
              <a:ext cx="1289152" cy="10945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>
                <a:latin typeface="思源黑体旧字形 ExtraLight"/>
                <a:ea typeface="思源黑体旧字形 ExtraLight"/>
              </a:endParaRPr>
            </a:p>
          </p:txBody>
        </p:sp>
      </p:grpSp>
      <p:grpSp>
        <p:nvGrpSpPr>
          <p:cNvPr id="2076941565" name="组合 16"/>
          <p:cNvGrpSpPr/>
          <p:nvPr/>
        </p:nvGrpSpPr>
        <p:grpSpPr bwMode="auto">
          <a:xfrm>
            <a:off x="4863803" y="3887523"/>
            <a:ext cx="1296784" cy="1658525"/>
            <a:chOff x="0" y="0"/>
            <a:chExt cx="1296784" cy="1658525"/>
          </a:xfrm>
        </p:grpSpPr>
        <p:sp>
          <p:nvSpPr>
            <p:cNvPr id="1424716473" name="文本框 9"/>
            <p:cNvSpPr txBox="1"/>
            <p:nvPr/>
          </p:nvSpPr>
          <p:spPr bwMode="auto">
            <a:xfrm>
              <a:off x="0" y="0"/>
              <a:ext cx="1296784" cy="21371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228593" lvl="1" indent="-228593">
                <a:buSzPct val="70000"/>
                <a:buFont typeface="Wingdings"/>
                <a:buChar char="l"/>
                <a:defRPr/>
              </a:pPr>
              <a:r>
                <a:rPr 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旧字形 ExtraLight"/>
                  <a:ea typeface="思源黑体旧字形 ExtraLight"/>
                </a:rPr>
                <a:t>while</a:t>
              </a:r>
              <a:endParaRPr/>
            </a:p>
          </p:txBody>
        </p:sp>
        <p:sp>
          <p:nvSpPr>
            <p:cNvPr id="914736750" name="文本框 9"/>
            <p:cNvSpPr txBox="1"/>
            <p:nvPr/>
          </p:nvSpPr>
          <p:spPr bwMode="auto">
            <a:xfrm>
              <a:off x="0" y="369002"/>
              <a:ext cx="1292464" cy="21371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228593" lvl="1" indent="-228593">
                <a:buSzPct val="70000"/>
                <a:buFont typeface="Wingdings"/>
                <a:buChar char="l"/>
                <a:defRPr/>
              </a:pPr>
              <a:r>
                <a:rPr 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旧字形 ExtraLight"/>
                  <a:ea typeface="思源黑体旧字形 ExtraLight"/>
                </a:rPr>
                <a:t>do-while</a:t>
              </a:r>
              <a:endParaRPr/>
            </a:p>
          </p:txBody>
        </p:sp>
        <p:sp>
          <p:nvSpPr>
            <p:cNvPr id="127767363" name="文本框 19"/>
            <p:cNvSpPr txBox="1"/>
            <p:nvPr/>
          </p:nvSpPr>
          <p:spPr bwMode="auto">
            <a:xfrm>
              <a:off x="0" y="722132"/>
              <a:ext cx="1285984" cy="27467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228593" lvl="1" indent="-228593">
                <a:buSzPct val="70000"/>
                <a:buFont typeface="Wingdings"/>
                <a:buChar char="l"/>
                <a:defRPr/>
              </a:pPr>
              <a:r>
                <a:rPr/>
                <a:t>for</a:t>
              </a:r>
              <a:endParaRPr/>
            </a:p>
          </p:txBody>
        </p:sp>
        <p:sp>
          <p:nvSpPr>
            <p:cNvPr id="1389485602" name="文本框 9"/>
            <p:cNvSpPr txBox="1"/>
            <p:nvPr/>
          </p:nvSpPr>
          <p:spPr bwMode="auto">
            <a:xfrm flipH="0" flipV="0">
              <a:off x="4679" y="1383845"/>
              <a:ext cx="1285624" cy="27467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defRPr/>
              </a:pPr>
              <a:endParaRPr/>
            </a:p>
          </p:txBody>
        </p:sp>
      </p:grpSp>
      <p:grpSp>
        <p:nvGrpSpPr>
          <p:cNvPr id="13360324" name="组合 21"/>
          <p:cNvGrpSpPr/>
          <p:nvPr/>
        </p:nvGrpSpPr>
        <p:grpSpPr bwMode="auto">
          <a:xfrm>
            <a:off x="5978094" y="3579489"/>
            <a:ext cx="1579902" cy="1137701"/>
            <a:chOff x="0" y="0"/>
            <a:chExt cx="1579902" cy="1137701"/>
          </a:xfrm>
        </p:grpSpPr>
        <p:sp>
          <p:nvSpPr>
            <p:cNvPr id="351025167" name="文本框 9"/>
            <p:cNvSpPr txBox="1"/>
            <p:nvPr/>
          </p:nvSpPr>
          <p:spPr bwMode="auto">
            <a:xfrm>
              <a:off x="0" y="0"/>
              <a:ext cx="1579902" cy="27467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228593" lvl="1" indent="-228593">
                <a:buSzPct val="70000"/>
                <a:buFont typeface="Wingdings"/>
                <a:buChar char="l"/>
                <a:defRPr/>
              </a:pPr>
              <a:endParaRPr/>
            </a:p>
          </p:txBody>
        </p:sp>
        <p:sp>
          <p:nvSpPr>
            <p:cNvPr id="110120877" name="文本框 9"/>
            <p:cNvSpPr txBox="1"/>
            <p:nvPr/>
          </p:nvSpPr>
          <p:spPr bwMode="auto">
            <a:xfrm>
              <a:off x="0" y="434517"/>
              <a:ext cx="1578463" cy="27467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defRPr/>
              </a:pPr>
              <a:endParaRPr/>
            </a:p>
          </p:txBody>
        </p:sp>
        <p:sp>
          <p:nvSpPr>
            <p:cNvPr id="741273130" name="文本框 9"/>
            <p:cNvSpPr txBox="1"/>
            <p:nvPr/>
          </p:nvSpPr>
          <p:spPr bwMode="auto">
            <a:xfrm>
              <a:off x="0" y="863022"/>
              <a:ext cx="1578463" cy="27467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defRPr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med" p14:dur="750" advClick="1">
        <p:fade thruBlk="0"/>
      </p:transition>
    </mc:Choice>
    <mc:Fallback>
      <p:transition spd="med" advClick="1">
        <p:fade thruBlk="0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28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6328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00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0500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5575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995575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290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792290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6715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36715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4416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1444166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444166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1444166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1444166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 tmFilter="0,0; .5, 1; 1, 1"/>
                                        <p:tgtEl>
                                          <p:spTgt spid="2144416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6941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1000"/>
                                        <p:tgtEl>
                                          <p:spTgt spid="2076941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0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1000"/>
                                        <p:tgtEl>
                                          <p:spTgt spid="13360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5575881" grpId="0" animBg="1"/>
      <p:bldP spid="792290599" grpId="0" animBg="1"/>
      <p:bldP spid="1736715330" grpId="0"/>
      <p:bldP spid="214441668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55480295" name="文本框 22"/>
          <p:cNvSpPr txBox="1"/>
          <p:nvPr/>
        </p:nvSpPr>
        <p:spPr bwMode="auto">
          <a:xfrm>
            <a:off x="1078733" y="730980"/>
            <a:ext cx="1402792" cy="670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zh-CN" sz="2400" b="1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思源黑体旧字形 ExtraLight"/>
                <a:ea typeface="思源黑体旧字形 ExtraLight"/>
                <a:cs typeface="思源黑体旧字形 ExtraLight"/>
              </a:rPr>
              <a:t>循环结构</a:t>
            </a:r>
            <a:endParaRPr/>
          </a:p>
          <a:p>
            <a:pPr algn="ctr">
              <a:defRPr/>
            </a:pPr>
            <a:endParaRPr lang="en-US" sz="1400">
              <a:solidFill>
                <a:schemeClr val="tx1">
                  <a:lumMod val="65000"/>
                  <a:lumOff val="35000"/>
                </a:schemeClr>
              </a:solidFill>
              <a:latin typeface="思源黑体旧字形 ExtraLight"/>
              <a:ea typeface="思源黑体旧字形 ExtraLight"/>
              <a:cs typeface="Arial"/>
            </a:endParaRPr>
          </a:p>
        </p:txBody>
      </p:sp>
      <p:sp>
        <p:nvSpPr>
          <p:cNvPr id="872531212" name=""/>
          <p:cNvSpPr txBox="1"/>
          <p:nvPr/>
        </p:nvSpPr>
        <p:spPr bwMode="auto">
          <a:xfrm flipH="0" flipV="0">
            <a:off x="1906335" y="1526609"/>
            <a:ext cx="3340211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while(&lt;</a:t>
            </a:r>
            <a:r>
              <a:rPr lang="zh-CN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expression</a:t>
            </a:r>
            <a:r>
              <a:rPr/>
              <a:t>&gt;) &lt; statement&gt;</a:t>
            </a:r>
            <a:endParaRPr/>
          </a:p>
        </p:txBody>
      </p:sp>
      <p:sp>
        <p:nvSpPr>
          <p:cNvPr id="146621943" name=""/>
          <p:cNvSpPr txBox="1"/>
          <p:nvPr/>
        </p:nvSpPr>
        <p:spPr bwMode="auto">
          <a:xfrm flipH="0" flipV="0">
            <a:off x="1906335" y="2400821"/>
            <a:ext cx="3684222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do  &lt; statement&gt; while(&lt;expression&gt;)</a:t>
            </a:r>
            <a:endParaRPr/>
          </a:p>
        </p:txBody>
      </p:sp>
      <p:sp>
        <p:nvSpPr>
          <p:cNvPr id="1133550278" name=""/>
          <p:cNvSpPr txBox="1"/>
          <p:nvPr/>
        </p:nvSpPr>
        <p:spPr bwMode="auto">
          <a:xfrm flipH="0" flipV="0">
            <a:off x="1906335" y="3429000"/>
            <a:ext cx="4999105" cy="64044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for (&lt;expressioin1&gt;;  &lt;expression2&gt;; &lt;expression3&gt;)</a:t>
            </a:r>
            <a:endParaRPr/>
          </a:p>
          <a:p>
            <a:pPr>
              <a:defRPr/>
            </a:pPr>
            <a:r>
              <a:rPr/>
              <a:t>	statement;</a:t>
            </a:r>
            <a:endParaRPr/>
          </a:p>
        </p:txBody>
      </p:sp>
      <p:pic>
        <p:nvPicPr>
          <p:cNvPr id="190608143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7332945" y="1187361"/>
            <a:ext cx="3009899" cy="42957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1600" advClick="1">
        <p:fade thruBlk="0"/>
      </p:transition>
    </mc:Choice>
    <mc:Fallback>
      <p:transition spd="slow" advClick="1">
        <p:fade thruBlk="0"/>
      </p:transition>
    </mc:Fallback>
  </mc:AlternateContent>
  <p:timing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51245886" name="文本框 22"/>
          <p:cNvSpPr txBox="1"/>
          <p:nvPr/>
        </p:nvSpPr>
        <p:spPr bwMode="auto">
          <a:xfrm>
            <a:off x="1384254" y="730980"/>
            <a:ext cx="793191" cy="670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zh-CN" sz="2400" b="1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思源黑体旧字形 ExtraLight"/>
                <a:ea typeface="思源黑体旧字形 ExtraLight"/>
                <a:cs typeface="思源黑体旧字形 ExtraLight"/>
              </a:rPr>
              <a:t>Demo</a:t>
            </a:r>
            <a:endParaRPr/>
          </a:p>
          <a:p>
            <a:pPr algn="ctr">
              <a:defRPr/>
            </a:pPr>
            <a:endParaRPr lang="en-US" sz="1400">
              <a:solidFill>
                <a:schemeClr val="tx1">
                  <a:lumMod val="65000"/>
                  <a:lumOff val="35000"/>
                </a:schemeClr>
              </a:solidFill>
              <a:latin typeface="思源黑体旧字形 ExtraLight"/>
              <a:ea typeface="思源黑体旧字形 ExtraLight"/>
              <a:cs typeface="Arial"/>
            </a:endParaRPr>
          </a:p>
        </p:txBody>
      </p:sp>
      <p:pic>
        <p:nvPicPr>
          <p:cNvPr id="62008750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3083539" y="730980"/>
            <a:ext cx="6207933" cy="54755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1600" advClick="1">
        <p:fade thruBlk="0"/>
      </p:transition>
    </mc:Choice>
    <mc:Fallback>
      <p:transition spd="slow" advClick="1">
        <p:fade thruBlk="0"/>
      </p:transition>
    </mc:Fallback>
  </mc:AlternateContent>
  <p:timing/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_rels/theme3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3.xml><?xml version="1.0" encoding="utf-8"?>
<a:theme xmlns:a="http://schemas.openxmlformats.org/drawingml/2006/main" xmlns:r="http://schemas.openxmlformats.org/officeDocument/2006/relationships" xmlns:p="http://schemas.openxmlformats.org/presentation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ONLYOFFICE/8.2.2.22</Application>
  <PresentationFormat>On-screen Show (4:3)</PresentationFormat>
  <Paragraphs>0</Paragraphs>
  <Slides>11</Slides>
  <Notes>11</Notes>
  <HiddenSlides>0</HiddenSlides>
  <MMClips>2</MMClips>
  <ScaleCrop>0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Theme 1</vt:lpstr>
      <vt:lpstr>Theme 2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第一PPT，www.1ppt.com</Company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创业融资</dc:title>
  <dc:creator>第一PPT</dc:creator>
  <cp:keywords>www.1ppt.com</cp:keywords>
  <dc:description>www.1ppt.com</dc:description>
  <cp:lastModifiedBy/>
  <cp:revision>223</cp:revision>
  <dcterms:created xsi:type="dcterms:W3CDTF">2017-02-19T15:11:46Z</dcterms:created>
  <dcterms:modified xsi:type="dcterms:W3CDTF">2025-03-04T13:00:30Z</dcterms:modified>
</cp:coreProperties>
</file>