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>2019/8/24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3</a:t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67301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06224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9634520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5E286-1D4B-5978-2A67-787807B02621}" type="slidenum">
              <a:rPr lang="zh-CN"/>
              <a:t/>
            </a:fld>
            <a:endParaRPr lang="zh-CN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376617-CECE-95CD-4E22-B1C5D3CD4F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40</a:t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>2019/8/24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96447" y="4220414"/>
            <a:ext cx="1097996" cy="1119267"/>
            <a:chOff x="0" y="0"/>
            <a:chExt cx="1097996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16360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097996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中间变量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342686" y="4220871"/>
            <a:ext cx="1329114" cy="1118808"/>
            <a:chOff x="0" y="0"/>
            <a:chExt cx="1329114" cy="1118808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28204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 flipH="0" flipV="0">
              <a:off x="0" y="752688"/>
              <a:ext cx="1329114" cy="36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深拷贝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 rot="0" flipH="0" flipV="0"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 rot="0" flipH="0" flipV="0">
            <a:off x="6379281" y="4881808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 flipH="0" flipV="0">
            <a:off x="3849408" y="2809044"/>
            <a:ext cx="5440968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中间变量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 flipH="0" flipV="0">
            <a:off x="756877" y="681381"/>
            <a:ext cx="4371378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中间变量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pic>
        <p:nvPicPr>
          <p:cNvPr id="11525944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766" y="1220931"/>
            <a:ext cx="9400061" cy="4416136"/>
          </a:xfrm>
          <a:prstGeom prst="rect">
            <a:avLst/>
          </a:prstGeom>
        </p:spPr>
      </p:pic>
      <p:sp>
        <p:nvSpPr>
          <p:cNvPr id="1583932209" name="Rectangle 1583932209"/>
          <p:cNvSpPr txBox="1"/>
          <p:nvPr/>
        </p:nvSpPr>
        <p:spPr bwMode="auto">
          <a:xfrm rot="0" flipH="0" flipV="0">
            <a:off x="7360920" y="1142999"/>
            <a:ext cx="3442349" cy="2012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AutoNum type="arabicPeriod"/>
              <a:defRPr/>
            </a:pPr>
            <a:r>
              <a:rPr/>
              <a:t>MyClass constructor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MyClass (copy)move constructor</a:t>
            </a:r>
            <a:endParaRPr/>
          </a:p>
          <a:p>
            <a:pPr marL="283878" indent="-283878">
              <a:buAutoNum type="arabicPeriod"/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 destructor</a:t>
            </a:r>
            <a:endParaRPr lang="zh-CN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/>
          </a:p>
          <a:p>
            <a:pPr marL="283879" indent="-283879">
              <a:buAutoNum type="arabicPeriod"/>
              <a:defRPr/>
            </a:pPr>
            <a:endParaRPr/>
          </a:p>
          <a:p>
            <a:pPr marL="283879" indent="-283879">
              <a:buAutoNum type="arabicPeriod"/>
              <a:defRPr/>
            </a:pP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7039869" y="1533895"/>
            <a:ext cx="333993" cy="43295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08904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926651" y="5034642"/>
            <a:ext cx="5679155" cy="1315172"/>
          </a:xfrm>
          <a:prstGeom prst="rect">
            <a:avLst/>
          </a:prstGeom>
        </p:spPr>
      </p:pic>
      <p:sp>
        <p:nvSpPr>
          <p:cNvPr id="746558187" name=""/>
          <p:cNvSpPr txBox="1"/>
          <p:nvPr/>
        </p:nvSpPr>
        <p:spPr bwMode="auto">
          <a:xfrm flipH="0" flipV="0">
            <a:off x="7806818" y="3092532"/>
            <a:ext cx="344991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1. MyClass move(copy) constructor</a:t>
            </a:r>
            <a:endParaRPr/>
          </a:p>
          <a:p>
            <a:pPr>
              <a:defRPr/>
            </a:pPr>
            <a:r>
              <a:rPr/>
              <a:t>2.</a:t>
            </a:r>
            <a:r>
              <a:rPr/>
              <a:t>MyClass destructor</a:t>
            </a:r>
            <a:endParaRPr/>
          </a:p>
          <a:p>
            <a:pPr>
              <a:defRPr/>
            </a:pP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zh-CN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MyClass destructor</a:t>
            </a:r>
            <a:endParaRPr sz="1800"/>
          </a:p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7225421" y="3302824"/>
            <a:ext cx="630876" cy="25977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23768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93238905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61919989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22137115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69800827" name="文本框 13"/>
          <p:cNvSpPr txBox="1"/>
          <p:nvPr/>
        </p:nvSpPr>
        <p:spPr bwMode="auto">
          <a:xfrm flipH="0" flipV="0">
            <a:off x="3849408" y="2809044"/>
            <a:ext cx="3710726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深拷贝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02105160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271834275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2278635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378483654" name=""/>
          <p:cNvSpPr/>
          <p:nvPr/>
        </p:nvSpPr>
        <p:spPr bwMode="auto">
          <a:xfrm>
            <a:off x="4739288" y="3662841"/>
            <a:ext cx="4112676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5723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1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3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323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19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3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213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69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38905" grpId="0" animBg="1"/>
      <p:bldP spid="261919989" grpId="0" animBg="1"/>
      <p:bldP spid="622137115" grpId="0"/>
      <p:bldP spid="369800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5243770" name="文本框 13"/>
          <p:cNvSpPr txBox="1"/>
          <p:nvPr/>
        </p:nvSpPr>
        <p:spPr bwMode="auto">
          <a:xfrm flipH="0" flipV="0">
            <a:off x="534213" y="545310"/>
            <a:ext cx="3711085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深拷贝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pic>
        <p:nvPicPr>
          <p:cNvPr id="18036513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92727" y="1399110"/>
            <a:ext cx="4972050" cy="3009899"/>
          </a:xfrm>
          <a:prstGeom prst="rect">
            <a:avLst/>
          </a:prstGeom>
        </p:spPr>
      </p:pic>
      <p:sp>
        <p:nvSpPr>
          <p:cNvPr id="654445296" name=""/>
          <p:cNvSpPr/>
          <p:nvPr/>
        </p:nvSpPr>
        <p:spPr bwMode="auto">
          <a:xfrm flipH="0" flipV="0">
            <a:off x="8821168" y="1293879"/>
            <a:ext cx="1843149" cy="79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6407610" name=""/>
          <p:cNvSpPr txBox="1"/>
          <p:nvPr/>
        </p:nvSpPr>
        <p:spPr bwMode="auto">
          <a:xfrm flipH="0" flipV="0">
            <a:off x="9130421" y="1405210"/>
            <a:ext cx="13042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MyClassB: C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436360855" name=""/>
          <p:cNvSpPr txBox="1"/>
          <p:nvPr/>
        </p:nvSpPr>
        <p:spPr bwMode="auto">
          <a:xfrm flipH="0" flipV="0">
            <a:off x="9835519" y="1689723"/>
            <a:ext cx="5281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_pa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43389076" name=""/>
          <p:cNvSpPr/>
          <p:nvPr/>
        </p:nvSpPr>
        <p:spPr bwMode="auto">
          <a:xfrm flipH="0" flipV="0">
            <a:off x="7979999" y="2399805"/>
            <a:ext cx="1410194" cy="4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Int: 4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559415" y="1966850"/>
            <a:ext cx="841168" cy="42058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9006720" y="1991590"/>
            <a:ext cx="1113311" cy="42058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4841372" name=""/>
          <p:cNvGrpSpPr/>
          <p:nvPr/>
        </p:nvGrpSpPr>
        <p:grpSpPr bwMode="auto">
          <a:xfrm>
            <a:off x="6173960" y="1323603"/>
            <a:ext cx="1843149" cy="791688"/>
            <a:chOff x="0" y="0"/>
            <a:chExt cx="1843149" cy="791688"/>
          </a:xfrm>
        </p:grpSpPr>
        <p:sp>
          <p:nvSpPr>
            <p:cNvPr id="234788294" name=""/>
            <p:cNvSpPr/>
            <p:nvPr/>
          </p:nvSpPr>
          <p:spPr bwMode="auto">
            <a:xfrm flipH="0" flipV="0">
              <a:off x="0" y="0"/>
              <a:ext cx="1843149" cy="7916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19250317" name=""/>
            <p:cNvSpPr txBox="1"/>
            <p:nvPr/>
          </p:nvSpPr>
          <p:spPr bwMode="auto">
            <a:xfrm flipH="0" flipV="0">
              <a:off x="309252" y="111331"/>
              <a:ext cx="130671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>
                  <a:solidFill>
                    <a:schemeClr val="bg1"/>
                  </a:solidFill>
                </a:rPr>
                <a:t>MyClassB: B</a:t>
              </a: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23525803" name=""/>
            <p:cNvSpPr txBox="1"/>
            <p:nvPr/>
          </p:nvSpPr>
          <p:spPr bwMode="auto">
            <a:xfrm flipH="0" flipV="0">
              <a:off x="1014350" y="395844"/>
              <a:ext cx="528134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>
                  <a:solidFill>
                    <a:schemeClr val="bg1"/>
                  </a:solidFill>
                </a:rPr>
                <a:t>_pa</a:t>
              </a: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297577111" name=""/>
          <p:cNvSpPr/>
          <p:nvPr/>
        </p:nvSpPr>
        <p:spPr bwMode="auto">
          <a:xfrm flipH="0" flipV="0">
            <a:off x="6136850" y="4064788"/>
            <a:ext cx="1843149" cy="79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1444647" name=""/>
          <p:cNvSpPr txBox="1"/>
          <p:nvPr/>
        </p:nvSpPr>
        <p:spPr bwMode="auto">
          <a:xfrm flipH="0" flipV="0">
            <a:off x="6446103" y="4176119"/>
            <a:ext cx="13042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27565" name=""/>
          <p:cNvSpPr txBox="1"/>
          <p:nvPr/>
        </p:nvSpPr>
        <p:spPr bwMode="auto">
          <a:xfrm flipH="0" flipV="0">
            <a:off x="7151201" y="4460632"/>
            <a:ext cx="5281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_pa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156073785" name=""/>
          <p:cNvSpPr/>
          <p:nvPr/>
        </p:nvSpPr>
        <p:spPr bwMode="auto">
          <a:xfrm flipH="0" flipV="0">
            <a:off x="9050802" y="4064788"/>
            <a:ext cx="1843149" cy="79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474330" name=""/>
          <p:cNvSpPr txBox="1"/>
          <p:nvPr/>
        </p:nvSpPr>
        <p:spPr bwMode="auto">
          <a:xfrm flipH="0" flipV="0">
            <a:off x="9360055" y="4176119"/>
            <a:ext cx="1304262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MyClassB: C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551250179" name=""/>
          <p:cNvSpPr txBox="1"/>
          <p:nvPr/>
        </p:nvSpPr>
        <p:spPr bwMode="auto">
          <a:xfrm flipH="0" flipV="0">
            <a:off x="10065152" y="4460632"/>
            <a:ext cx="5281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</a:rPr>
              <a:t>_pa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112579002" name=""/>
          <p:cNvSpPr/>
          <p:nvPr/>
        </p:nvSpPr>
        <p:spPr bwMode="auto">
          <a:xfrm flipH="0" flipV="0">
            <a:off x="6569804" y="5418116"/>
            <a:ext cx="1410194" cy="4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Int: 4</a:t>
            </a:r>
            <a:endParaRPr/>
          </a:p>
        </p:txBody>
      </p:sp>
      <p:sp>
        <p:nvSpPr>
          <p:cNvPr id="1925709696" name=""/>
          <p:cNvSpPr/>
          <p:nvPr/>
        </p:nvSpPr>
        <p:spPr bwMode="auto">
          <a:xfrm flipH="0" flipV="0">
            <a:off x="9307089" y="5418116"/>
            <a:ext cx="1410194" cy="445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Int: 4</a:t>
            </a:r>
            <a:endParaRPr/>
          </a:p>
        </p:txBody>
      </p:sp>
      <p:sp>
        <p:nvSpPr>
          <p:cNvPr id="319063389" name=""/>
          <p:cNvSpPr txBox="1"/>
          <p:nvPr/>
        </p:nvSpPr>
        <p:spPr bwMode="auto">
          <a:xfrm flipH="0" flipV="0">
            <a:off x="6255512" y="4277572"/>
            <a:ext cx="153514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bg1"/>
                </a:solidFill>
              </a:rPr>
              <a:t>MyClassB: B</a:t>
            </a:r>
            <a:endParaRPr>
              <a:solidFill>
                <a:schemeClr val="bg1"/>
              </a:solidFill>
            </a:endParaRPr>
          </a:p>
        </p:txBody>
      </p:sp>
      <p:cxnSp>
        <p:nvCxnSpPr>
          <p:cNvPr id="0" name=""/>
          <p:cNvCxnSpPr>
            <a:cxnSpLocks/>
            <a:endCxn id="2112579002" idx="0"/>
          </p:cNvCxnSpPr>
          <p:nvPr/>
        </p:nvCxnSpPr>
        <p:spPr bwMode="auto">
          <a:xfrm rot="5399978" flipH="0" flipV="0">
            <a:off x="7033685" y="4941866"/>
            <a:ext cx="717467" cy="23503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9860259" y="4750129"/>
            <a:ext cx="470064" cy="70509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8170350" name=""/>
          <p:cNvSpPr txBox="1"/>
          <p:nvPr/>
        </p:nvSpPr>
        <p:spPr bwMode="auto">
          <a:xfrm flipH="0" flipV="0">
            <a:off x="7842308" y="3537856"/>
            <a:ext cx="168593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深拷贝</a:t>
            </a:r>
            <a:endParaRPr/>
          </a:p>
        </p:txBody>
      </p:sp>
      <p:sp>
        <p:nvSpPr>
          <p:cNvPr id="1222078826" name=""/>
          <p:cNvSpPr txBox="1"/>
          <p:nvPr/>
        </p:nvSpPr>
        <p:spPr bwMode="auto">
          <a:xfrm flipH="0" flipV="0">
            <a:off x="7877798" y="655616"/>
            <a:ext cx="16855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浅拷贝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/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233</cp:revision>
  <dcterms:created xsi:type="dcterms:W3CDTF">2017-02-19T15:11:46Z</dcterms:created>
  <dcterms:modified xsi:type="dcterms:W3CDTF">2025-03-12T13:08:15Z</dcterms:modified>
</cp:coreProperties>
</file>