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E25371-F151-AFD7-FA58-749336FCAB8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855526" y="4220412"/>
            <a:ext cx="1783793" cy="1119267"/>
            <a:chOff x="0" y="0"/>
            <a:chExt cx="1783793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50452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783793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函数覆盖于重载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354992" y="2849519"/>
            <a:ext cx="5444926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 重载，重写，重定义</a:t>
            </a: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8243203" name=""/>
          <p:cNvSpPr txBox="1"/>
          <p:nvPr/>
        </p:nvSpPr>
        <p:spPr bwMode="auto">
          <a:xfrm flipH="0" flipV="0">
            <a:off x="1275389" y="853538"/>
            <a:ext cx="417557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/>
              <a:t>函数 重载，重写，重定义</a:t>
            </a:r>
            <a:endParaRPr sz="2800"/>
          </a:p>
        </p:txBody>
      </p:sp>
      <p:sp>
        <p:nvSpPr>
          <p:cNvPr id="199404361" name=""/>
          <p:cNvSpPr txBox="1"/>
          <p:nvPr/>
        </p:nvSpPr>
        <p:spPr bwMode="auto">
          <a:xfrm flipH="0" flipV="0">
            <a:off x="1312499" y="1472045"/>
            <a:ext cx="727615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函数重载</a:t>
            </a: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Function Overloading</a:t>
            </a: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)</a:t>
            </a:r>
            <a:endParaRPr sz="2000" b="1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它允许在同一作用域内定义多个同名函数，只要它们的参数列表不同（参数的类型、数量或顺序不同）。</a:t>
            </a: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6086731" name=""/>
          <p:cNvSpPr txBox="1"/>
          <p:nvPr/>
        </p:nvSpPr>
        <p:spPr bwMode="auto">
          <a:xfrm flipH="0" flipV="0">
            <a:off x="1275389" y="3131855"/>
            <a:ext cx="727795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b="1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函数重写/覆盖(Overriding</a:t>
            </a: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派生类中重新定义基类中的虚函数，函数签名完全相同。</a:t>
            </a: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84526541" name=""/>
          <p:cNvSpPr txBox="1"/>
          <p:nvPr/>
        </p:nvSpPr>
        <p:spPr bwMode="auto">
          <a:xfrm flipH="0" flipV="0">
            <a:off x="1276829" y="4653381"/>
            <a:ext cx="7277596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b="1" i="0" u="none" strike="noStrike" cap="none" spc="0">
                <a:solidFill/>
                <a:latin typeface="Arial"/>
                <a:ea typeface="Arial"/>
                <a:cs typeface="Arial"/>
              </a:rPr>
              <a:t>函数隐藏/重定义(Overwriting)</a:t>
            </a:r>
            <a:endParaRPr b="1"/>
          </a:p>
          <a:p>
            <a:pPr>
              <a:defRPr/>
            </a:pP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它允许在同一作用域内定义多个同名函数，只要它们的参数列表不同（参数的类型、数量或顺序不同）。</a:t>
            </a: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72058275" name=""/>
          <p:cNvSpPr/>
          <p:nvPr/>
        </p:nvSpPr>
        <p:spPr bwMode="auto">
          <a:xfrm>
            <a:off x="1312499" y="5385261"/>
            <a:ext cx="3648864" cy="929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06778" indent="-206778">
              <a:buFont typeface="Arial"/>
              <a:buChar char="•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发生在继承关系中</a:t>
            </a:r>
            <a:endParaRPr/>
          </a:p>
          <a:p>
            <a:pPr marL="206778" indent="-206778">
              <a:buFont typeface="Arial"/>
              <a:buChar char="•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不需要是虚函数</a:t>
            </a:r>
            <a:endParaRPr/>
          </a:p>
          <a:p>
            <a:pPr marL="206778" indent="-206778">
              <a:buFont typeface="Arial"/>
              <a:buChar char="•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函数名相同，参数列表可以不同</a:t>
            </a:r>
            <a:endParaRPr/>
          </a:p>
          <a:p>
            <a:pPr marL="206778" indent="-206778">
              <a:buFont typeface="Arial"/>
              <a:buChar char="•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会隐藏基类中所有同名函数（除非使用</a:t>
            </a:r>
            <a:r>
              <a:rPr sz="105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using</a:t>
            </a: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声明引入）</a:t>
            </a:r>
            <a:endParaRPr/>
          </a:p>
        </p:txBody>
      </p:sp>
      <p:sp>
        <p:nvSpPr>
          <p:cNvPr id="1546050099" name=""/>
          <p:cNvSpPr txBox="1"/>
          <p:nvPr/>
        </p:nvSpPr>
        <p:spPr bwMode="auto">
          <a:xfrm flipH="0" flipV="0">
            <a:off x="1386720" y="3894215"/>
            <a:ext cx="3340412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06778" indent="-206778">
              <a:buFont typeface="Wingdings"/>
              <a:buChar char="Ø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发生在继承关系中</a:t>
            </a:r>
            <a:endParaRPr/>
          </a:p>
          <a:p>
            <a:pPr marL="206778" indent="-206778">
              <a:buFont typeface="Wingdings"/>
              <a:buChar char="Ø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基类函数必须是虚函数(</a:t>
            </a:r>
            <a:r>
              <a:rPr sz="105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virtual</a:t>
            </a: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 marL="206778" indent="-206778">
              <a:buFont typeface="Wingdings"/>
              <a:buChar char="Ø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函数名、参数列表和返回类型必须完全相同</a:t>
            </a:r>
            <a:endParaRPr/>
          </a:p>
          <a:p>
            <a:pPr marL="206778" indent="-206778">
              <a:buFont typeface="Wingdings"/>
              <a:buChar char="Ø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使用</a:t>
            </a:r>
            <a:r>
              <a:rPr sz="105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override</a:t>
            </a: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关键字(C++11起)可以明确表示重写</a:t>
            </a:r>
            <a:endParaRPr/>
          </a:p>
        </p:txBody>
      </p:sp>
      <p:sp>
        <p:nvSpPr>
          <p:cNvPr id="661716357" name=""/>
          <p:cNvSpPr/>
          <p:nvPr/>
        </p:nvSpPr>
        <p:spPr bwMode="auto">
          <a:xfrm flipH="0" flipV="0">
            <a:off x="1386720" y="2262815"/>
            <a:ext cx="2878149" cy="8690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206778" indent="-206778">
              <a:buFont typeface="Wingdings"/>
              <a:buChar char="v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发生在同一个作用域，比如类</a:t>
            </a:r>
            <a:endParaRPr/>
          </a:p>
          <a:p>
            <a:pPr marL="206778" indent="-206778">
              <a:buFont typeface="Wingdings"/>
              <a:buChar char="v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函数名相同，参数列表不同</a:t>
            </a:r>
            <a:endParaRPr/>
          </a:p>
          <a:p>
            <a:pPr marL="206778" indent="-206778">
              <a:buFont typeface="Wingdings"/>
              <a:buChar char="v"/>
              <a:defRPr/>
            </a:pPr>
            <a: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返回类型可以相同也可以不同</a:t>
            </a:r>
            <a:br>
              <a:rPr sz="11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78041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88473" y="2325584"/>
            <a:ext cx="7096124" cy="2943224"/>
          </a:xfrm>
          <a:prstGeom prst="rect">
            <a:avLst/>
          </a:prstGeom>
        </p:spPr>
      </p:pic>
      <p:sp>
        <p:nvSpPr>
          <p:cNvPr id="1067838314" name=""/>
          <p:cNvSpPr txBox="1"/>
          <p:nvPr/>
        </p:nvSpPr>
        <p:spPr bwMode="auto">
          <a:xfrm flipH="0" flipV="0">
            <a:off x="1275388" y="915388"/>
            <a:ext cx="4255970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/>
              <a:t>函数 </a:t>
            </a:r>
            <a:r>
              <a:rPr lang="zh-CN" sz="2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重载，重写，重定义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237</cp:revision>
  <dcterms:created xsi:type="dcterms:W3CDTF">2025-03-24T00:03:40Z</dcterms:created>
  <dcterms:modified xsi:type="dcterms:W3CDTF">2025-03-25T07:30:02Z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