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12723" y="4220411"/>
            <a:ext cx="869397" cy="1119267"/>
            <a:chOff x="0" y="0"/>
            <a:chExt cx="869397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4733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869397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类模板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82587" y="4204328"/>
            <a:ext cx="1800349" cy="1164807"/>
            <a:chOff x="0" y="0"/>
            <a:chExt cx="1800349" cy="1164807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27994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98687"/>
              <a:ext cx="1800349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模板特化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3849408" y="2809044"/>
            <a:ext cx="5446004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类析构函数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615912" name="文本框 13"/>
          <p:cNvSpPr txBox="1"/>
          <p:nvPr/>
        </p:nvSpPr>
        <p:spPr bwMode="auto">
          <a:xfrm>
            <a:off x="534213" y="532938"/>
            <a:ext cx="5447083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类析构函数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378861267" name=""/>
          <p:cNvSpPr txBox="1"/>
          <p:nvPr/>
        </p:nvSpPr>
        <p:spPr bwMode="auto">
          <a:xfrm flipH="0" flipV="0">
            <a:off x="681623" y="1459675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325265944" name=""/>
          <p:cNvSpPr txBox="1"/>
          <p:nvPr/>
        </p:nvSpPr>
        <p:spPr bwMode="auto">
          <a:xfrm flipH="0" flipV="0">
            <a:off x="2203149" y="2360021"/>
            <a:ext cx="7682570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sz="4800">
                <a:solidFill>
                  <a:srgbClr val="FF0000"/>
                </a:solidFill>
              </a:rPr>
              <a:t>先构造的最后析构</a:t>
            </a:r>
            <a:endParaRPr sz="4800">
              <a:solidFill>
                <a:srgbClr val="FF0000"/>
              </a:solidFill>
            </a:endParaRPr>
          </a:p>
          <a:p>
            <a:pPr marL="283879" indent="-283879">
              <a:buAutoNum type="arabicPeriod"/>
              <a:defRPr/>
            </a:pPr>
            <a:r>
              <a:rPr sz="4800">
                <a:solidFill>
                  <a:srgbClr val="FF0000"/>
                </a:solidFill>
              </a:rPr>
              <a:t>一定要使用虚析构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240</cp:revision>
  <dcterms:created xsi:type="dcterms:W3CDTF">2025-03-24T00:03:40Z</dcterms:created>
  <dcterms:modified xsi:type="dcterms:W3CDTF">2025-04-06T05:29:55Z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DD22D11EF5C77F07668AE067F6E7A022_42</vt:lpwstr>
  </property>
  <property fmtid="{D5CDD505-2E9C-101B-9397-08002B2CF9AE}" pid="3" name="KSOProductBuildVer">
    <vt:lpwstr>1033-12.1.0.17900</vt:lpwstr>
  </property>
</Properties>
</file>