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312723" y="4220411"/>
            <a:ext cx="869397" cy="1119267"/>
            <a:chOff x="0" y="0"/>
            <a:chExt cx="869397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4733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869397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类模板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382587" y="4204328"/>
            <a:ext cx="1800349" cy="1164807"/>
            <a:chOff x="0" y="0"/>
            <a:chExt cx="1800349" cy="1164807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527994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98687"/>
              <a:ext cx="1800349" cy="36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模板特化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3849408" y="2809044"/>
            <a:ext cx="5447443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静态变量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615912" name="文本框 13"/>
          <p:cNvSpPr txBox="1"/>
          <p:nvPr/>
        </p:nvSpPr>
        <p:spPr bwMode="auto">
          <a:xfrm>
            <a:off x="534213" y="532937"/>
            <a:ext cx="5449962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静态变量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sp>
        <p:nvSpPr>
          <p:cNvPr id="1378861267" name=""/>
          <p:cNvSpPr txBox="1"/>
          <p:nvPr/>
        </p:nvSpPr>
        <p:spPr bwMode="auto">
          <a:xfrm flipH="0" flipV="0">
            <a:off x="681623" y="1459675"/>
            <a:ext cx="183240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1310291955" name=""/>
          <p:cNvSpPr/>
          <p:nvPr/>
        </p:nvSpPr>
        <p:spPr bwMode="auto">
          <a:xfrm flipH="0" flipV="0">
            <a:off x="1017216" y="1039090"/>
            <a:ext cx="10229217" cy="5019406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c++ 静态变量</a:t>
            </a:r>
            <a:r>
              <a:rPr sz="2000"/>
              <a:t>： </a:t>
            </a:r>
            <a:endParaRPr sz="20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在C++中，静态变量（Static Variables）是指在函数或类的定义中被声明为</a:t>
            </a:r>
            <a:r>
              <a:rPr sz="2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static</a:t>
            </a: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的变量。静态变量有几个重要的特点：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存储周期</a:t>
            </a: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：静态变量的存储周期贯穿程序的整个运行期间，它们在程序开始时被分配内存，在程序结束时释放内存。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作用域</a:t>
            </a: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：静态变量在定义它的文件内是可见的，除非它被显式地声明为</a:t>
            </a:r>
            <a:r>
              <a:rPr sz="2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extern</a:t>
            </a: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，在这种情况下，它可以被其他文件通过</a:t>
            </a:r>
            <a:r>
              <a:rPr sz="20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extern</a:t>
            </a: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声明访问。</a:t>
            </a:r>
            <a:endParaRPr sz="20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初始化</a:t>
            </a: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：静态局部变量如果在声明时没有初始化，它们会被自动初始化为0（对于基本数据类型），或者对于类类型的静态成员，它们会被初始化为其类型的默认构造函数。</a:t>
            </a:r>
            <a:endParaRPr sz="2000"/>
          </a:p>
          <a:p>
            <a:pPr>
              <a:defRPr/>
            </a:pPr>
            <a:endParaRPr sz="2000"/>
          </a:p>
          <a:p>
            <a:pPr>
              <a:defRPr/>
            </a:pPr>
            <a:r>
              <a:rPr sz="20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共享</a:t>
            </a: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：在函数内部声明的静态变量是局部的，但它在函数每次被调用时都保持其值。这意味着每次调用函数时，静态局部变量都使用相同的存储位置，但其值在上一次调用后保留。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 1</vt:lpstr>
      <vt:lpstr>Theme 2</vt:lpstr>
      <vt:lpstr>Slide 1</vt:lpstr>
      <vt:lpstr>Slide 2</vt:lpstr>
      <vt:lpstr>Slide 3</vt:lpstr>
      <vt:lpstr>Slide 4</vt:lpstr>
      <vt:lpstr>Slide 5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241</cp:revision>
  <dcterms:created xsi:type="dcterms:W3CDTF">2025-03-24T00:03:40Z</dcterms:created>
  <dcterms:modified xsi:type="dcterms:W3CDTF">2025-04-08T12:38:00Z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DD22D11EF5C77F07668AE067F6E7A022_42</vt:lpwstr>
  </property>
  <property fmtid="{D5CDD505-2E9C-101B-9397-08002B2CF9AE}" pid="3" name="KSOProductBuildVer">
    <vt:lpwstr>1033-12.1.0.17900</vt:lpwstr>
  </property>
</Properties>
</file>