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7301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622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9634520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5E286-1D4B-5978-2A67-787807B02621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376617-CECE-95CD-4E22-B1C5D3CD4F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12723" y="4220411"/>
            <a:ext cx="869397" cy="1119267"/>
            <a:chOff x="0" y="0"/>
            <a:chExt cx="869397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4733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869397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类模板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82587" y="4204328"/>
            <a:ext cx="1800349" cy="1164807"/>
            <a:chOff x="0" y="0"/>
            <a:chExt cx="1800349" cy="1164807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527994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>
              <a:off x="0" y="798687"/>
              <a:ext cx="1800349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模板特化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3849408" y="2809044"/>
            <a:ext cx="5444205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类模板概念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7615912" name="文本框 13"/>
          <p:cNvSpPr txBox="1"/>
          <p:nvPr/>
        </p:nvSpPr>
        <p:spPr bwMode="auto">
          <a:xfrm>
            <a:off x="534213" y="532939"/>
            <a:ext cx="5445284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类模板概念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378861267" name=""/>
          <p:cNvSpPr txBox="1"/>
          <p:nvPr/>
        </p:nvSpPr>
        <p:spPr bwMode="auto">
          <a:xfrm flipH="0" flipV="0">
            <a:off x="681623" y="1459675"/>
            <a:ext cx="183240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endParaRPr/>
          </a:p>
        </p:txBody>
      </p:sp>
      <p:sp>
        <p:nvSpPr>
          <p:cNvPr id="316839918" name=""/>
          <p:cNvSpPr/>
          <p:nvPr/>
        </p:nvSpPr>
        <p:spPr bwMode="auto">
          <a:xfrm flipH="0" flipV="0">
            <a:off x="3256854" y="1942920"/>
            <a:ext cx="3941536" cy="15319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// 类模板：一个通用的"盒子"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template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typename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T&gt;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class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Box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private: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 content;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public: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set(T value) { content = value;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 get() {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3768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93238905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6191998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2213711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69800827" name="文本框 13"/>
          <p:cNvSpPr txBox="1"/>
          <p:nvPr/>
        </p:nvSpPr>
        <p:spPr bwMode="auto">
          <a:xfrm>
            <a:off x="3849408" y="2809044"/>
            <a:ext cx="3713244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模板特化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0210516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271834275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278635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78483654" name="Rectangles 378483653"/>
          <p:cNvSpPr/>
          <p:nvPr/>
        </p:nvSpPr>
        <p:spPr bwMode="auto">
          <a:xfrm>
            <a:off x="4739288" y="3662841"/>
            <a:ext cx="4112676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7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1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3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323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19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213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69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38905" grpId="0" animBg="1"/>
      <p:bldP spid="261919989" grpId="0" animBg="1"/>
      <p:bldP spid="622137115" grpId="0"/>
      <p:bldP spid="369800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444647" name="Text Box 721444646"/>
          <p:cNvSpPr txBox="1"/>
          <p:nvPr/>
        </p:nvSpPr>
        <p:spPr bwMode="auto">
          <a:xfrm>
            <a:off x="6446103" y="4176119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7565" name="Text Box 2027564"/>
          <p:cNvSpPr txBox="1"/>
          <p:nvPr/>
        </p:nvSpPr>
        <p:spPr bwMode="auto">
          <a:xfrm>
            <a:off x="7151201" y="4460632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51250179" name="Text Box 551250178"/>
          <p:cNvSpPr txBox="1"/>
          <p:nvPr/>
        </p:nvSpPr>
        <p:spPr bwMode="auto">
          <a:xfrm>
            <a:off x="10065151" y="4460631"/>
            <a:ext cx="5284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19063389" name="Text Box 319063388"/>
          <p:cNvSpPr txBox="1"/>
          <p:nvPr/>
        </p:nvSpPr>
        <p:spPr bwMode="auto">
          <a:xfrm>
            <a:off x="6255511" y="4277571"/>
            <a:ext cx="15354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MyClasB: B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17233933" name="Text Box 2117233932"/>
          <p:cNvSpPr txBox="1"/>
          <p:nvPr/>
        </p:nvSpPr>
        <p:spPr bwMode="auto">
          <a:xfrm>
            <a:off x="902624" y="821574"/>
            <a:ext cx="4579303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特化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1203272192" name=""/>
          <p:cNvSpPr txBox="1"/>
          <p:nvPr/>
        </p:nvSpPr>
        <p:spPr bwMode="auto">
          <a:xfrm flipH="0" flipV="0">
            <a:off x="2141298" y="147204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10808726" name=""/>
          <p:cNvSpPr/>
          <p:nvPr/>
        </p:nvSpPr>
        <p:spPr bwMode="auto">
          <a:xfrm>
            <a:off x="960528" y="1781150"/>
            <a:ext cx="3616173" cy="153198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// 类模板：一个通用的"盒子"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template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typename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T&gt;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class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Box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private: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 content;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public: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set(T value) { content = value;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 get() {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};</a:t>
            </a:r>
            <a:endParaRPr/>
          </a:p>
        </p:txBody>
      </p:sp>
      <p:sp>
        <p:nvSpPr>
          <p:cNvPr id="1389772147" name=""/>
          <p:cNvSpPr/>
          <p:nvPr/>
        </p:nvSpPr>
        <p:spPr bwMode="auto">
          <a:xfrm>
            <a:off x="902624" y="3474900"/>
            <a:ext cx="6496972" cy="28121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// 类模板偏特化：处理指针类型的 Box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template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typename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T&gt;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class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Box&lt;T*&gt;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private: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T* content;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public: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Box() : content(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nullptr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) {}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set(T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*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value) { content = value;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T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*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get() {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display()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if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(content)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    std::cout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A31515"/>
                </a:solidFill>
                <a:latin typeface="Droid Sans Mono"/>
                <a:ea typeface="Droid Sans Mono"/>
                <a:cs typeface="Droid Sans Mono"/>
              </a:rPr>
              <a:t>"Pointer points to value: "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&lt;&lt; *content &lt;&lt; std::endl;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}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else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    std::cout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A31515"/>
                </a:solidFill>
                <a:latin typeface="Droid Sans Mono"/>
                <a:ea typeface="Droid Sans Mono"/>
                <a:cs typeface="Droid Sans Mono"/>
              </a:rPr>
              <a:t>"Pointer is null"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std::endl;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};</a:t>
            </a:r>
            <a:endParaRPr/>
          </a:p>
        </p:txBody>
      </p:sp>
      <p:sp>
        <p:nvSpPr>
          <p:cNvPr id="924053540" name=""/>
          <p:cNvSpPr/>
          <p:nvPr/>
        </p:nvSpPr>
        <p:spPr bwMode="auto">
          <a:xfrm>
            <a:off x="5814990" y="1936964"/>
            <a:ext cx="5856795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050" b="0" i="0" u="none">
                <a:solidFill>
                  <a:srgbClr val="008000"/>
                </a:solidFill>
                <a:latin typeface="Droid Sans Mono"/>
                <a:ea typeface="Droid Sans Mono"/>
                <a:cs typeface="Droid Sans Mono"/>
              </a:rPr>
              <a:t>// 类模板全特化：处理 int 类型的 Box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template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&lt;&gt;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class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Box&lt;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&gt;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private: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public: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set(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value) { content = value;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get() {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return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content;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105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void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display() {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    std::cout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A31515"/>
                </a:solidFill>
                <a:latin typeface="Droid Sans Mono"/>
                <a:ea typeface="Droid Sans Mono"/>
                <a:cs typeface="Droid Sans Mono"/>
              </a:rPr>
              <a:t>"Box contains integer: "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content 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&lt;&lt;</a:t>
            </a: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std::endl;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   }</a:t>
            </a:r>
            <a:endParaRPr/>
          </a:p>
          <a:p>
            <a:pPr>
              <a:defRPr/>
            </a:pPr>
            <a:r>
              <a:rPr sz="105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239</cp:revision>
  <dcterms:created xsi:type="dcterms:W3CDTF">2025-03-24T00:03:40Z</dcterms:created>
  <dcterms:modified xsi:type="dcterms:W3CDTF">2025-04-02T12:00:18Z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DD22D11EF5C77F07668AE067F6E7A022_42</vt:lpwstr>
  </property>
  <property fmtid="{D5CDD505-2E9C-101B-9397-08002B2CF9AE}" pid="3" name="KSOProductBuildVer">
    <vt:lpwstr>1033-12.1.0.17900</vt:lpwstr>
  </property>
</Properties>
</file>