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6.xml" ContentType="application/vnd.openxmlformats-officedocument.presentationml.slide+xml"/>
  <Override PartName="/ppt/slides/slide3.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 id="2147483661" r:id="rId2"/>
  </p:sldMasterIdLst>
  <p:notesMasterIdLst>
    <p:notesMasterId r:id="rId13"/>
  </p:notesMasterIdLst>
  <p:sldIdLst>
    <p:sldId id="256" r:id="rId6"/>
    <p:sldId id="257" r:id="rId7"/>
    <p:sldId id="258" r:id="rId8"/>
    <p:sldId id="259" r:id="rId9"/>
    <p:sldId id="260" r:id="rId10"/>
    <p:sldId id="261" r:id="rId11"/>
    <p:sldId id="262" r:id="rId12"/>
  </p:sldIdLst>
  <p:sldSz cx="12192000" cy="6858000"/>
  <p:notesSz cx="6858000" cy="9144000"/>
  <p:defaultText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57" d="100"/>
          <a:sy n="57" d="100"/>
        </p:scale>
        <p:origin x="-96" y="-1470"/>
      </p:cViewPr>
      <p:guideLst>
        <p:guide pos="2160" orient="horz"/>
        <p:guide pos="384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notesMaster" Target="notesMasters/notesMaster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页眉占位符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zh-CN"/>
          </a:p>
        </p:txBody>
      </p:sp>
      <p:sp>
        <p:nvSpPr>
          <p:cNvPr id="3" name="日期占位符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ECF5CAC1-9625-4378-942F-06327CAF8CD8}" type="datetimeFigureOut">
              <a:rPr lang="zh-CN"/>
              <a:t>2019/8/24</a:t>
            </a:fld>
            <a:endParaRPr lang="zh-CN"/>
          </a:p>
        </p:txBody>
      </p:sp>
      <p:sp>
        <p:nvSpPr>
          <p:cNvPr id="4" name="幻灯片图像占位符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zh-CN"/>
          </a:p>
        </p:txBody>
      </p:sp>
      <p:sp>
        <p:nvSpPr>
          <p:cNvPr id="5" name="备注占位符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6" name="页脚占位符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zh-CN"/>
          </a:p>
        </p:txBody>
      </p:sp>
      <p:sp>
        <p:nvSpPr>
          <p:cNvPr id="7" name="灯片编号占位符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149532B1-D51B-4065-979B-CDD6B40756D2}" type="slidenum">
              <a:rPr lang="zh-CN"/>
              <a:t>‹#›</a:t>
            </a:fld>
            <a:endParaRPr lang="zh-CN"/>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幻灯片图像占位符 1"/>
          <p:cNvSpPr>
            <a:spLocks noChangeAspect="1" noGrp="1" noRot="1"/>
          </p:cNvSpPr>
          <p:nvPr>
            <p:ph type="sldImg"/>
          </p:nvPr>
        </p:nvSpPr>
        <p:spPr bwMode="auto"/>
      </p:sp>
      <p:sp>
        <p:nvSpPr>
          <p:cNvPr id="3" name="备注占位符 2"/>
          <p:cNvSpPr>
            <a:spLocks noGrp="1"/>
          </p:cNvSpPr>
          <p:nvPr>
            <p:ph type="body" idx="1"/>
          </p:nvPr>
        </p:nvSpPr>
        <p:spPr bwMode="auto"/>
        <p:txBody>
          <a:bodyPr/>
          <a:lstStyle/>
          <a:p>
            <a:pPr>
              <a:defRPr/>
            </a:pPr>
            <a:endParaRPr lang="zh-CN"/>
          </a:p>
        </p:txBody>
      </p:sp>
      <p:sp>
        <p:nvSpPr>
          <p:cNvPr id="4" name="灯片编号占位符 3"/>
          <p:cNvSpPr>
            <a:spLocks noGrp="1"/>
          </p:cNvSpPr>
          <p:nvPr>
            <p:ph type="sldNum" sz="quarter" idx="10"/>
          </p:nvPr>
        </p:nvSpPr>
        <p:spPr bwMode="auto"/>
        <p:txBody>
          <a:bodyPr/>
          <a:lstStyle/>
          <a:p>
            <a:pPr>
              <a:defRPr/>
            </a:pPr>
            <a:fld id="{149532B1-D51B-4065-979B-CDD6B40756D2}" type="slidenum">
              <a:rPr lang="zh-CN"/>
              <a:t>1</a:t>
            </a:fld>
            <a:endParaRPr lang="zh-CN"/>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幻灯片图像占位符 1"/>
          <p:cNvSpPr>
            <a:spLocks noChangeAspect="1" noGrp="1" noRot="1"/>
          </p:cNvSpPr>
          <p:nvPr>
            <p:ph type="sldImg"/>
          </p:nvPr>
        </p:nvSpPr>
        <p:spPr bwMode="auto"/>
      </p:sp>
      <p:sp>
        <p:nvSpPr>
          <p:cNvPr id="3" name="备注占位符 2"/>
          <p:cNvSpPr>
            <a:spLocks noGrp="1"/>
          </p:cNvSpPr>
          <p:nvPr>
            <p:ph type="body" idx="1"/>
          </p:nvPr>
        </p:nvSpPr>
        <p:spPr bwMode="auto"/>
        <p:txBody>
          <a:bodyPr/>
          <a:lstStyle/>
          <a:p>
            <a:pPr>
              <a:defRPr/>
            </a:pPr>
            <a:endParaRPr lang="zh-CN"/>
          </a:p>
        </p:txBody>
      </p:sp>
      <p:sp>
        <p:nvSpPr>
          <p:cNvPr id="4" name="灯片编号占位符 3"/>
          <p:cNvSpPr>
            <a:spLocks noGrp="1"/>
          </p:cNvSpPr>
          <p:nvPr>
            <p:ph type="sldNum" sz="quarter" idx="10"/>
          </p:nvPr>
        </p:nvSpPr>
        <p:spPr bwMode="auto"/>
        <p:txBody>
          <a:bodyPr/>
          <a:lstStyle/>
          <a:p>
            <a:pPr>
              <a:defRPr/>
            </a:pPr>
            <a:fld id="{4138054E-0742-4BBE-99BA-1BB7577B901B}" type="slidenum">
              <a:rPr lang="zh-CN"/>
              <a:t>3</a:t>
            </a:fld>
            <a:endParaRPr lang="zh-CN"/>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幻灯片图像占位符 1"/>
          <p:cNvSpPr>
            <a:spLocks noChangeAspect="1" noGrp="1" noRot="1"/>
          </p:cNvSpPr>
          <p:nvPr>
            <p:ph type="sldImg"/>
          </p:nvPr>
        </p:nvSpPr>
        <p:spPr bwMode="auto"/>
      </p:sp>
      <p:sp>
        <p:nvSpPr>
          <p:cNvPr id="3" name="备注占位符 2"/>
          <p:cNvSpPr>
            <a:spLocks noGrp="1"/>
          </p:cNvSpPr>
          <p:nvPr>
            <p:ph type="body" idx="1"/>
          </p:nvPr>
        </p:nvSpPr>
        <p:spPr bwMode="auto"/>
        <p:txBody>
          <a:bodyPr/>
          <a:lstStyle/>
          <a:p>
            <a:pPr>
              <a:defRPr/>
            </a:pPr>
            <a:endParaRPr lang="zh-CN"/>
          </a:p>
        </p:txBody>
      </p:sp>
      <p:sp>
        <p:nvSpPr>
          <p:cNvPr id="4" name="灯片编号占位符 3"/>
          <p:cNvSpPr>
            <a:spLocks noGrp="1"/>
          </p:cNvSpPr>
          <p:nvPr>
            <p:ph type="sldNum" sz="quarter" idx="10"/>
          </p:nvPr>
        </p:nvSpPr>
        <p:spPr bwMode="auto"/>
        <p:txBody>
          <a:bodyPr/>
          <a:lstStyle/>
          <a:p>
            <a:pPr>
              <a:defRPr/>
            </a:pPr>
            <a:fld id="{4138054E-0742-4BBE-99BA-1BB7577B901B}" type="slidenum">
              <a:rPr lang="zh-CN"/>
              <a:t>4</a:t>
            </a:fld>
            <a:endParaRPr lang="zh-CN"/>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27AD444-11B6-4218-F18B-4275EE78FC83}"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08673010" name="幻灯片图像占位符 1"/>
          <p:cNvSpPr>
            <a:spLocks noChangeAspect="1" noGrp="1" noRot="1"/>
          </p:cNvSpPr>
          <p:nvPr>
            <p:ph type="sldImg"/>
          </p:nvPr>
        </p:nvSpPr>
        <p:spPr bwMode="auto"/>
      </p:sp>
      <p:sp>
        <p:nvSpPr>
          <p:cNvPr id="900622491" name="备注占位符 2"/>
          <p:cNvSpPr>
            <a:spLocks noGrp="1"/>
          </p:cNvSpPr>
          <p:nvPr>
            <p:ph type="body" idx="1"/>
          </p:nvPr>
        </p:nvSpPr>
        <p:spPr bwMode="auto"/>
        <p:txBody>
          <a:bodyPr/>
          <a:lstStyle/>
          <a:p>
            <a:pPr>
              <a:defRPr/>
            </a:pPr>
            <a:endParaRPr lang="zh-CN"/>
          </a:p>
        </p:txBody>
      </p:sp>
      <p:sp>
        <p:nvSpPr>
          <p:cNvPr id="996345200" name="灯片编号占位符 3"/>
          <p:cNvSpPr>
            <a:spLocks noGrp="1"/>
          </p:cNvSpPr>
          <p:nvPr>
            <p:ph type="sldNum" sz="quarter" idx="10"/>
          </p:nvPr>
        </p:nvSpPr>
        <p:spPr bwMode="auto"/>
        <p:txBody>
          <a:bodyPr/>
          <a:lstStyle/>
          <a:p>
            <a:pPr>
              <a:defRPr/>
            </a:pPr>
            <a:fld id="{F745E286-1D4B-5978-2A67-787807B02621}" type="slidenum">
              <a:rPr lang="zh-CN"/>
              <a:t/>
            </a:fld>
            <a:endParaRPr lang="zh-CN"/>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5376617-CECE-95CD-4E22-B1C5D3CD4F6A}"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幻灯片图像占位符 1"/>
          <p:cNvSpPr>
            <a:spLocks noChangeAspect="1" noGrp="1" noRot="1"/>
          </p:cNvSpPr>
          <p:nvPr>
            <p:ph type="sldImg"/>
          </p:nvPr>
        </p:nvSpPr>
        <p:spPr bwMode="auto"/>
      </p:sp>
      <p:sp>
        <p:nvSpPr>
          <p:cNvPr id="3" name="备注占位符 2"/>
          <p:cNvSpPr>
            <a:spLocks noGrp="1"/>
          </p:cNvSpPr>
          <p:nvPr>
            <p:ph type="body" idx="1"/>
          </p:nvPr>
        </p:nvSpPr>
        <p:spPr bwMode="auto"/>
        <p:txBody>
          <a:bodyPr/>
          <a:lstStyle/>
          <a:p>
            <a:pPr>
              <a:defRPr/>
            </a:pPr>
            <a:endParaRPr lang="zh-CN"/>
          </a:p>
        </p:txBody>
      </p:sp>
      <p:sp>
        <p:nvSpPr>
          <p:cNvPr id="4" name="灯片编号占位符 3"/>
          <p:cNvSpPr>
            <a:spLocks noGrp="1"/>
          </p:cNvSpPr>
          <p:nvPr>
            <p:ph type="sldNum" sz="quarter" idx="10"/>
          </p:nvPr>
        </p:nvSpPr>
        <p:spPr bwMode="auto"/>
        <p:txBody>
          <a:bodyPr/>
          <a:lstStyle/>
          <a:p>
            <a:pPr>
              <a:defRPr/>
            </a:pPr>
            <a:fld id="{4138054E-0742-4BBE-99BA-1BB7577B901B}" type="slidenum">
              <a:rPr lang="zh-CN"/>
              <a:t>40</a:t>
            </a:fld>
            <a:endParaRPr lang="zh-CN"/>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838200" y="697820"/>
            <a:ext cx="3603171" cy="592137"/>
          </a:xfrm>
          <a:prstGeom prst="rect">
            <a:avLst/>
          </a:prstGeom>
        </p:spPr>
        <p:txBody>
          <a:bodyPr anchor="b"/>
          <a:lstStyle>
            <a:lvl1pPr algn="ctr">
              <a:defRPr sz="3200"/>
            </a:lvl1pPr>
          </a:lstStyle>
          <a:p>
            <a:pPr>
              <a:defRPr/>
            </a:pP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8200" y="365125"/>
            <a:ext cx="10515600" cy="1325563"/>
          </a:xfrm>
          <a:prstGeom prst="rect">
            <a:avLst/>
          </a:prstGeom>
        </p:spPr>
        <p:txBody>
          <a:bodyPr/>
          <a:lstStyle/>
          <a:p>
            <a:pPr>
              <a:defRPr/>
            </a:pPr>
            <a:r>
              <a:rPr lang="zh-CN"/>
              <a:t>单击此处编辑母版标题样式</a:t>
            </a:r>
            <a:endParaRPr/>
          </a:p>
        </p:txBody>
      </p:sp>
      <p:sp>
        <p:nvSpPr>
          <p:cNvPr id="3" name="竖排文字占位符 2"/>
          <p:cNvSpPr>
            <a:spLocks noGrp="1"/>
          </p:cNvSpPr>
          <p:nvPr>
            <p:ph type="body" orient="vert" idx="1"/>
          </p:nvPr>
        </p:nvSpPr>
        <p:spPr bwMode="auto">
          <a:xfrm>
            <a:off x="838200" y="1825625"/>
            <a:ext cx="10515600" cy="4351338"/>
          </a:xfrm>
          <a:prstGeom prst="rect">
            <a:avLst/>
          </a:prstGeom>
        </p:spPr>
        <p:txBody>
          <a:bodyPr vert="eaVert"/>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日期占位符 3"/>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2019/8/24</a:t>
            </a:fld>
            <a:endParaRPr lang="zh-CN"/>
          </a:p>
        </p:txBody>
      </p:sp>
      <p:sp>
        <p:nvSpPr>
          <p:cNvPr id="5" name="页脚占位符 4"/>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6" name="灯片编号占位符 5"/>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垂直排列标题与&#10;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8724900" y="365125"/>
            <a:ext cx="2628900" cy="5811838"/>
          </a:xfrm>
          <a:prstGeom prst="rect">
            <a:avLst/>
          </a:prstGeom>
        </p:spPr>
        <p:txBody>
          <a:bodyPr vert="eaVert"/>
          <a:lstStyle/>
          <a:p>
            <a:pPr>
              <a:defRPr/>
            </a:pPr>
            <a:r>
              <a:rPr lang="zh-CN"/>
              <a:t>单击此处编辑母版标题样式</a:t>
            </a:r>
            <a:endParaRPr/>
          </a:p>
        </p:txBody>
      </p:sp>
      <p:sp>
        <p:nvSpPr>
          <p:cNvPr id="3" name="竖排文字占位符 2"/>
          <p:cNvSpPr>
            <a:spLocks noGrp="1"/>
          </p:cNvSpPr>
          <p:nvPr>
            <p:ph type="body" orient="vert" idx="1"/>
          </p:nvPr>
        </p:nvSpPr>
        <p:spPr bwMode="auto">
          <a:xfrm>
            <a:off x="838200" y="365125"/>
            <a:ext cx="7734300" cy="5811838"/>
          </a:xfrm>
          <a:prstGeom prst="rect">
            <a:avLst/>
          </a:prstGeom>
        </p:spPr>
        <p:txBody>
          <a:bodyPr vert="eaVert"/>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日期占位符 3"/>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2019/8/24</a:t>
            </a:fld>
            <a:endParaRPr lang="zh-CN"/>
          </a:p>
        </p:txBody>
      </p:sp>
      <p:sp>
        <p:nvSpPr>
          <p:cNvPr id="5" name="页脚占位符 4"/>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6" name="灯片编号占位符 5"/>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a:t>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itle" userDrawn="1">
  <p:cSld name="1_标题幻灯片">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a:prstGeom prst="rect">
            <a:avLst/>
          </a:prstGeom>
        </p:spPr>
        <p:txBody>
          <a:bodyPr anchor="b"/>
          <a:lstStyle>
            <a:lvl1pPr algn="ctr">
              <a:defRPr sz="6000"/>
            </a:lvl1pPr>
          </a:lstStyle>
          <a:p>
            <a:pPr>
              <a:defRPr/>
            </a:pPr>
            <a:r>
              <a:rPr lang="zh-CN"/>
              <a:t>单击此处编辑母版标题样式</a:t>
            </a:r>
            <a:endParaRPr lang="en-US"/>
          </a:p>
        </p:txBody>
      </p:sp>
      <p:sp>
        <p:nvSpPr>
          <p:cNvPr id="3" name="Subtitle 2"/>
          <p:cNvSpPr>
            <a:spLocks noGrp="1"/>
          </p:cNvSpPr>
          <p:nvPr>
            <p:ph type="subTitle" idx="1"/>
          </p:nvPr>
        </p:nvSpPr>
        <p:spPr bwMode="auto">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zh-CN"/>
              <a:t>单击以编辑母版副标题样式</a:t>
            </a:r>
            <a:endParaRPr lang="en-US"/>
          </a:p>
        </p:txBody>
      </p:sp>
      <p:sp>
        <p:nvSpPr>
          <p:cNvPr id="4" name="Date Placeholder 3"/>
          <p:cNvSpPr>
            <a:spLocks noGrp="1"/>
          </p:cNvSpPr>
          <p:nvPr>
            <p:ph type="dt" sz="half" idx="10"/>
          </p:nvPr>
        </p:nvSpPr>
        <p:spPr bwMode="auto">
          <a:xfrm>
            <a:off x="838200" y="6356350"/>
            <a:ext cx="2743200" cy="365125"/>
          </a:xfrm>
          <a:prstGeom prst="rect">
            <a:avLst/>
          </a:prstGeom>
        </p:spPr>
        <p:txBody>
          <a:bodyPr/>
          <a:lstStyle/>
          <a:p>
            <a:pPr>
              <a:defRPr/>
            </a:pPr>
            <a:fld id="{B3BF58DE-56F1-449D-9AED-5DFEE2408EDD}" type="datetimeFigureOut">
              <a:rPr lang="zh-CN"/>
              <a:t>2019/8/24</a:t>
            </a:fld>
            <a:endParaRPr lang="zh-CN"/>
          </a:p>
        </p:txBody>
      </p:sp>
      <p:sp>
        <p:nvSpPr>
          <p:cNvPr id="5" name="Footer Placeholder 4"/>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6" name="Slide Number Placeholder 5"/>
          <p:cNvSpPr>
            <a:spLocks noGrp="1"/>
          </p:cNvSpPr>
          <p:nvPr>
            <p:ph type="sldNum" sz="quarter" idx="12"/>
          </p:nvPr>
        </p:nvSpPr>
        <p:spPr bwMode="auto">
          <a:xfrm>
            <a:off x="8610600" y="6356350"/>
            <a:ext cx="2743200" cy="365125"/>
          </a:xfrm>
          <a:prstGeom prst="rect">
            <a:avLst/>
          </a:prstGeom>
        </p:spPr>
        <p:txBody>
          <a:bodyPr/>
          <a:lstStyle/>
          <a:p>
            <a:pPr>
              <a:defRPr/>
            </a:pPr>
            <a:fld id="{7EDC4B5B-4AA2-48AC-AA1C-32C9F13A2356}" type="slidenum">
              <a:rPr lang="zh-CN"/>
              <a:t>‹#›</a:t>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914400" y="2130426"/>
            <a:ext cx="10363200" cy="1470025"/>
          </a:xfrm>
        </p:spPr>
        <p:txBody>
          <a:bodyPr/>
          <a:lstStyle/>
          <a:p>
            <a:pPr>
              <a:defRPr/>
            </a:pPr>
            <a:r>
              <a:rPr lang="zh-CN"/>
              <a:t>单击此处编辑母版标题样式</a:t>
            </a:r>
            <a:endParaRPr lang="zh-CN"/>
          </a:p>
        </p:txBody>
      </p:sp>
      <p:sp>
        <p:nvSpPr>
          <p:cNvPr id="3" name="副标题 2"/>
          <p:cNvSpPr>
            <a:spLocks noGrp="1"/>
          </p:cNvSpPr>
          <p:nvPr>
            <p:ph type="subTitle" idx="1"/>
          </p:nvPr>
        </p:nvSpPr>
        <p:spPr bwMode="auto">
          <a:xfrm>
            <a:off x="1828800" y="3886200"/>
            <a:ext cx="85344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zh-CN"/>
              <a:t>单击此处编辑母版副标题样式</a:t>
            </a:r>
            <a:endParaRPr lang="zh-CN"/>
          </a:p>
        </p:txBody>
      </p:sp>
      <p:sp>
        <p:nvSpPr>
          <p:cNvPr id="4" name="日期占位符 3"/>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5" name="页脚占位符 4"/>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6" name="灯片编号占位符 5"/>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内容占位符 2"/>
          <p:cNvSpPr>
            <a:spLocks noGrp="1"/>
          </p:cNvSpPr>
          <p:nvPr>
            <p:ph idx="1"/>
          </p:nvPr>
        </p:nvSpPr>
        <p:spPr bwMode="auto"/>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日期占位符 3"/>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5" name="页脚占位符 4"/>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6" name="灯片编号占位符 5"/>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963084" y="4406901"/>
            <a:ext cx="10363200" cy="1362075"/>
          </a:xfrm>
        </p:spPr>
        <p:txBody>
          <a:bodyPr anchor="t"/>
          <a:lstStyle>
            <a:lvl1pPr algn="l">
              <a:defRPr sz="4000" b="1" cap="all"/>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zh-CN"/>
              <a:t>单击此处编辑母版文本样式</a:t>
            </a:r>
            <a:endParaRPr/>
          </a:p>
        </p:txBody>
      </p:sp>
      <p:sp>
        <p:nvSpPr>
          <p:cNvPr id="4" name="日期占位符 3"/>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5" name="页脚占位符 4"/>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6" name="灯片编号占位符 5"/>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内容占位符 2"/>
          <p:cNvSpPr>
            <a:spLocks noGrp="1"/>
          </p:cNvSpPr>
          <p:nvPr>
            <p:ph sz="half" idx="1"/>
          </p:nvPr>
        </p:nvSpPr>
        <p:spPr bwMode="auto">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日期占位符 4"/>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6" name="页脚占位符 5"/>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7" name="灯片编号占位符 6"/>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defRPr/>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a:p>
        </p:txBody>
      </p:sp>
      <p:sp>
        <p:nvSpPr>
          <p:cNvPr id="4" name="内容占位符 3"/>
          <p:cNvSpPr>
            <a:spLocks noGrp="1"/>
          </p:cNvSpPr>
          <p:nvPr>
            <p:ph sz="half" idx="2"/>
          </p:nvPr>
        </p:nvSpPr>
        <p:spPr bwMode="auto">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文本占位符 4"/>
          <p:cNvSpPr>
            <a:spLocks noGrp="1"/>
          </p:cNvSpPr>
          <p:nvPr>
            <p:ph type="body" sz="quarter" idx="3"/>
          </p:nvPr>
        </p:nvSpPr>
        <p:spPr bwMode="auto">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a:p>
        </p:txBody>
      </p:sp>
      <p:sp>
        <p:nvSpPr>
          <p:cNvPr id="6" name="内容占位符 5"/>
          <p:cNvSpPr>
            <a:spLocks noGrp="1"/>
          </p:cNvSpPr>
          <p:nvPr>
            <p:ph sz="quarter" idx="4"/>
          </p:nvPr>
        </p:nvSpPr>
        <p:spPr bwMode="auto">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7" name="日期占位符 6"/>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8" name="页脚占位符 7"/>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9" name="灯片编号占位符 8"/>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日期占位符 2"/>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4" name="页脚占位符 3"/>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5" name="灯片编号占位符 4"/>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空白">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3" name="页脚占位符 2"/>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4" name="灯片编号占位符 3"/>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8200" y="365125"/>
            <a:ext cx="10515600" cy="1325563"/>
          </a:xfrm>
          <a:prstGeom prst="rect">
            <a:avLst/>
          </a:prstGeom>
        </p:spPr>
        <p:txBody>
          <a:bodyPr/>
          <a:lstStyle/>
          <a:p>
            <a:pPr>
              <a:defRPr/>
            </a:pPr>
            <a:r>
              <a:rPr lang="zh-CN"/>
              <a:t>单击此处编辑母版标题样式</a:t>
            </a:r>
            <a:endParaRPr/>
          </a:p>
        </p:txBody>
      </p:sp>
      <p:sp>
        <p:nvSpPr>
          <p:cNvPr id="3" name="内容占位符 2"/>
          <p:cNvSpPr>
            <a:spLocks noGrp="1"/>
          </p:cNvSpPr>
          <p:nvPr>
            <p:ph idx="1"/>
          </p:nvPr>
        </p:nvSpPr>
        <p:spPr bwMode="auto">
          <a:xfrm>
            <a:off x="838200" y="1825625"/>
            <a:ext cx="10515600" cy="4351338"/>
          </a:xfrm>
          <a:prstGeom prst="rect">
            <a:avLst/>
          </a:prstGeo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日期占位符 3"/>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2019/8/24</a:t>
            </a:fld>
            <a:endParaRPr lang="zh-CN"/>
          </a:p>
        </p:txBody>
      </p:sp>
      <p:sp>
        <p:nvSpPr>
          <p:cNvPr id="5" name="页脚占位符 4"/>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6" name="灯片编号占位符 5"/>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a:t>
            </a:fld>
            <a:endParaRPr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609601" y="273050"/>
            <a:ext cx="4011084" cy="1162050"/>
          </a:xfrm>
        </p:spPr>
        <p:txBody>
          <a:bodyPr anchor="b"/>
          <a:lstStyle>
            <a:lvl1pPr algn="l">
              <a:defRPr sz="2000" b="1"/>
            </a:lvl1pPr>
          </a:lstStyle>
          <a:p>
            <a:pPr>
              <a:defRPr/>
            </a:pPr>
            <a:r>
              <a:rPr lang="zh-CN"/>
              <a:t>单击此处编辑母版标题样式</a:t>
            </a:r>
            <a:endParaRPr lang="zh-CN"/>
          </a:p>
        </p:txBody>
      </p:sp>
      <p:sp>
        <p:nvSpPr>
          <p:cNvPr id="3" name="内容占位符 2"/>
          <p:cNvSpPr>
            <a:spLocks noGrp="1"/>
          </p:cNvSpPr>
          <p:nvPr>
            <p:ph idx="1"/>
          </p:nvPr>
        </p:nvSpPr>
        <p:spPr bwMode="auto">
          <a:xfrm>
            <a:off x="4766732"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文本占位符 3"/>
          <p:cNvSpPr>
            <a:spLocks noGrp="1"/>
          </p:cNvSpPr>
          <p:nvPr>
            <p:ph type="body" sz="half" idx="2"/>
          </p:nvPr>
        </p:nvSpPr>
        <p:spPr bwMode="auto">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单击此处编辑母版文本样式</a:t>
            </a:r>
            <a:endParaRPr/>
          </a:p>
        </p:txBody>
      </p:sp>
      <p:sp>
        <p:nvSpPr>
          <p:cNvPr id="5" name="日期占位符 4"/>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6" name="页脚占位符 5"/>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7" name="灯片编号占位符 6"/>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2389717" y="4800600"/>
            <a:ext cx="7315200" cy="566738"/>
          </a:xfrm>
        </p:spPr>
        <p:txBody>
          <a:bodyPr anchor="b"/>
          <a:lstStyle>
            <a:lvl1pPr algn="l">
              <a:defRPr sz="2000" b="1"/>
            </a:lvl1pPr>
          </a:lstStyle>
          <a:p>
            <a:pPr>
              <a:defRPr/>
            </a:pPr>
            <a:r>
              <a:rPr lang="zh-CN"/>
              <a:t>单击此处编辑母版标题样式</a:t>
            </a:r>
            <a:endParaRPr lang="zh-CN"/>
          </a:p>
        </p:txBody>
      </p:sp>
      <p:sp>
        <p:nvSpPr>
          <p:cNvPr id="3" name="图片占位符 2"/>
          <p:cNvSpPr>
            <a:spLocks noGrp="1"/>
          </p:cNvSpPr>
          <p:nvPr>
            <p:ph type="pic" idx="1"/>
          </p:nvPr>
        </p:nvSpPr>
        <p:spPr bwMode="auto">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zh-CN"/>
          </a:p>
        </p:txBody>
      </p:sp>
      <p:sp>
        <p:nvSpPr>
          <p:cNvPr id="4" name="文本占位符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单击此处编辑母版文本样式</a:t>
            </a:r>
            <a:endParaRPr/>
          </a:p>
        </p:txBody>
      </p:sp>
      <p:sp>
        <p:nvSpPr>
          <p:cNvPr id="5" name="日期占位符 4"/>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6" name="页脚占位符 5"/>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7" name="灯片编号占位符 6"/>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p:txBody>
          <a:bodyPr vert="eaVert"/>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日期占位符 3"/>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5" name="页脚占位符 4"/>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6" name="灯片编号占位符 5"/>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垂直排列标题与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8839200" y="274639"/>
            <a:ext cx="2743200" cy="5851525"/>
          </a:xfrm>
        </p:spPr>
        <p:txBody>
          <a:bodyPr vert="eaVert"/>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a:xfrm>
            <a:off x="609600" y="274639"/>
            <a:ext cx="8026400" cy="5851525"/>
          </a:xfrm>
        </p:spPr>
        <p:txBody>
          <a:bodyPr vert="eaVert"/>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日期占位符 3"/>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5" name="页脚占位符 4"/>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6" name="灯片编号占位符 5"/>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1850" y="1709738"/>
            <a:ext cx="10515600" cy="2852737"/>
          </a:xfrm>
          <a:prstGeom prst="rect">
            <a:avLst/>
          </a:prstGeom>
        </p:spPr>
        <p:txBody>
          <a:bodyPr anchor="b"/>
          <a:lstStyle>
            <a:lvl1pPr>
              <a:defRPr sz="6000"/>
            </a:lvl1pPr>
          </a:lstStyle>
          <a:p>
            <a:pPr>
              <a:defRPr/>
            </a:pPr>
            <a:r>
              <a:rPr lang="zh-CN"/>
              <a:t>单击此处编辑母版标题样式</a:t>
            </a:r>
            <a:endParaRPr/>
          </a:p>
        </p:txBody>
      </p:sp>
      <p:sp>
        <p:nvSpPr>
          <p:cNvPr id="3" name="文本占位符 2"/>
          <p:cNvSpPr>
            <a:spLocks noGrp="1"/>
          </p:cNvSpPr>
          <p:nvPr>
            <p:ph type="body" idx="1"/>
          </p:nvPr>
        </p:nvSpPr>
        <p:spPr bwMode="auto">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zh-CN"/>
              <a:t>单击此处编辑母版文本样式</a:t>
            </a:r>
            <a:endParaRPr/>
          </a:p>
        </p:txBody>
      </p:sp>
      <p:sp>
        <p:nvSpPr>
          <p:cNvPr id="4" name="日期占位符 3"/>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2019/8/24</a:t>
            </a:fld>
            <a:endParaRPr lang="zh-CN"/>
          </a:p>
        </p:txBody>
      </p:sp>
      <p:sp>
        <p:nvSpPr>
          <p:cNvPr id="5" name="页脚占位符 4"/>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6" name="灯片编号占位符 5"/>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8200" y="365125"/>
            <a:ext cx="10515600" cy="1325563"/>
          </a:xfrm>
          <a:prstGeom prst="rect">
            <a:avLst/>
          </a:prstGeom>
        </p:spPr>
        <p:txBody>
          <a:bodyPr/>
          <a:lstStyle/>
          <a:p>
            <a:pPr>
              <a:defRPr/>
            </a:pPr>
            <a:r>
              <a:rPr lang="zh-CN"/>
              <a:t>单击此处编辑母版标题样式</a:t>
            </a:r>
            <a:endParaRPr/>
          </a:p>
        </p:txBody>
      </p:sp>
      <p:sp>
        <p:nvSpPr>
          <p:cNvPr id="3" name="内容占位符 2"/>
          <p:cNvSpPr>
            <a:spLocks noGrp="1"/>
          </p:cNvSpPr>
          <p:nvPr>
            <p:ph sz="half" idx="1"/>
          </p:nvPr>
        </p:nvSpPr>
        <p:spPr bwMode="auto">
          <a:xfrm>
            <a:off x="838200" y="1825625"/>
            <a:ext cx="5181600" cy="4351338"/>
          </a:xfrm>
          <a:prstGeom prst="rect">
            <a:avLst/>
          </a:prstGeo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内容占位符 3"/>
          <p:cNvSpPr>
            <a:spLocks noGrp="1"/>
          </p:cNvSpPr>
          <p:nvPr>
            <p:ph sz="half" idx="2"/>
          </p:nvPr>
        </p:nvSpPr>
        <p:spPr bwMode="auto">
          <a:xfrm>
            <a:off x="6172200" y="1825625"/>
            <a:ext cx="5181600" cy="4351338"/>
          </a:xfrm>
          <a:prstGeom prst="rect">
            <a:avLst/>
          </a:prstGeo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5" name="日期占位符 4"/>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2019/8/24</a:t>
            </a:fld>
            <a:endParaRPr lang="zh-CN"/>
          </a:p>
        </p:txBody>
      </p:sp>
      <p:sp>
        <p:nvSpPr>
          <p:cNvPr id="6" name="页脚占位符 5"/>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7" name="灯片编号占位符 6"/>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365125"/>
            <a:ext cx="10515600" cy="1325563"/>
          </a:xfrm>
          <a:prstGeom prst="rect">
            <a:avLst/>
          </a:prstGeom>
        </p:spPr>
        <p:txBody>
          <a:bodyPr/>
          <a:lstStyle/>
          <a:p>
            <a:pPr>
              <a:defRPr/>
            </a:pPr>
            <a:r>
              <a:rPr lang="zh-CN"/>
              <a:t>单击此处编辑母版标题样式</a:t>
            </a:r>
            <a:endParaRPr/>
          </a:p>
        </p:txBody>
      </p:sp>
      <p:sp>
        <p:nvSpPr>
          <p:cNvPr id="3" name="文本占位符 2"/>
          <p:cNvSpPr>
            <a:spLocks noGrp="1"/>
          </p:cNvSpPr>
          <p:nvPr>
            <p:ph type="body" idx="1"/>
          </p:nvPr>
        </p:nvSpPr>
        <p:spPr bwMode="auto">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a:p>
        </p:txBody>
      </p:sp>
      <p:sp>
        <p:nvSpPr>
          <p:cNvPr id="4" name="内容占位符 3"/>
          <p:cNvSpPr>
            <a:spLocks noGrp="1"/>
          </p:cNvSpPr>
          <p:nvPr>
            <p:ph sz="half" idx="2"/>
          </p:nvPr>
        </p:nvSpPr>
        <p:spPr bwMode="auto">
          <a:xfrm>
            <a:off x="839788" y="2505074"/>
            <a:ext cx="5157787" cy="3684588"/>
          </a:xfrm>
          <a:prstGeom prst="rect">
            <a:avLst/>
          </a:prstGeo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5" name="文本占位符 4"/>
          <p:cNvSpPr>
            <a:spLocks noGrp="1"/>
          </p:cNvSpPr>
          <p:nvPr>
            <p:ph type="body" sz="quarter" idx="3"/>
          </p:nvPr>
        </p:nvSpPr>
        <p:spPr bwMode="auto">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a:p>
        </p:txBody>
      </p:sp>
      <p:sp>
        <p:nvSpPr>
          <p:cNvPr id="6" name="内容占位符 5"/>
          <p:cNvSpPr>
            <a:spLocks noGrp="1"/>
          </p:cNvSpPr>
          <p:nvPr>
            <p:ph sz="quarter" idx="4"/>
          </p:nvPr>
        </p:nvSpPr>
        <p:spPr bwMode="auto">
          <a:xfrm>
            <a:off x="6172200" y="2505074"/>
            <a:ext cx="5183188" cy="3684588"/>
          </a:xfrm>
          <a:prstGeom prst="rect">
            <a:avLst/>
          </a:prstGeo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7" name="日期占位符 6"/>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2019/8/24</a:t>
            </a:fld>
            <a:endParaRPr lang="zh-CN"/>
          </a:p>
        </p:txBody>
      </p:sp>
      <p:sp>
        <p:nvSpPr>
          <p:cNvPr id="8" name="页脚占位符 7"/>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9" name="灯片编号占位符 8"/>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a:t>
            </a:fld>
            <a:endParaRPr lang="zh-CN"/>
          </a:p>
        </p:txBody>
      </p:sp>
      <p:sp>
        <p:nvSpPr>
          <p:cNvPr id="11" name="矩形 10"/>
          <p:cNvSpPr/>
          <p:nvPr userDrawn="1"/>
        </p:nvSpPr>
        <p:spPr bwMode="auto">
          <a:xfrm>
            <a:off x="1658420" y="5714153"/>
            <a:ext cx="775136" cy="246221"/>
          </a:xfrm>
          <a:prstGeom prst="rect">
            <a:avLst/>
          </a:prstGeom>
        </p:spPr>
        <p:txBody>
          <a:bodyPr wrap="square">
            <a:spAutoFit/>
          </a:bodyPr>
          <a:lstStyle/>
          <a:p>
            <a:pPr marL="0" marR="0" lvl="0" indent="0" defTabSz="914400">
              <a:lnSpc>
                <a:spcPct val="100000"/>
              </a:lnSpc>
              <a:spcBef>
                <a:spcPts val="0"/>
              </a:spcBef>
              <a:spcAft>
                <a:spcPts val="0"/>
              </a:spcAft>
              <a:buClrTx/>
              <a:buSzTx/>
              <a:buFontTx/>
              <a:buNone/>
              <a:defRPr/>
            </a:pPr>
            <a:r>
              <a:rPr lang="en-US" sz="100" b="0" i="0" u="none" strike="noStrike" cap="none" spc="0">
                <a:ln>
                  <a:noFill/>
                </a:ln>
                <a:solidFill>
                  <a:prstClr val="white"/>
                </a:solidFill>
              </a:rPr>
              <a:t>PPT</a:t>
            </a:r>
            <a:r>
              <a:rPr lang="zh-CN" sz="100" b="0" i="0" u="none" strike="noStrike" cap="none" spc="0">
                <a:ln>
                  <a:noFill/>
                </a:ln>
                <a:solidFill>
                  <a:prstClr val="white"/>
                </a:solidFill>
              </a:rPr>
              <a:t>模板下载：</a:t>
            </a:r>
            <a:r>
              <a:rPr lang="en-US" sz="100" b="0" i="0" u="none" strike="noStrike" cap="none" spc="0">
                <a:ln>
                  <a:noFill/>
                </a:ln>
                <a:solidFill>
                  <a:prstClr val="white"/>
                </a:solidFill>
              </a:rPr>
              <a:t>www.1ppt.com/moban/     </a:t>
            </a:r>
            <a:r>
              <a:rPr lang="zh-CN" sz="100" b="0" i="0" u="none" strike="noStrike" cap="none" spc="0">
                <a:ln>
                  <a:noFill/>
                </a:ln>
                <a:solidFill>
                  <a:prstClr val="white"/>
                </a:solidFill>
              </a:rPr>
              <a:t>行业</a:t>
            </a:r>
            <a:r>
              <a:rPr lang="en-US" sz="100" b="0" i="0" u="none" strike="noStrike" cap="none" spc="0">
                <a:ln>
                  <a:noFill/>
                </a:ln>
                <a:solidFill>
                  <a:prstClr val="white"/>
                </a:solidFill>
              </a:rPr>
              <a:t>PPT</a:t>
            </a:r>
            <a:r>
              <a:rPr lang="zh-CN" sz="100" b="0" i="0" u="none" strike="noStrike" cap="none" spc="0">
                <a:ln>
                  <a:noFill/>
                </a:ln>
                <a:solidFill>
                  <a:prstClr val="white"/>
                </a:solidFill>
              </a:rPr>
              <a:t>模板：</a:t>
            </a:r>
            <a:r>
              <a:rPr lang="en-US" sz="100" b="0" i="0" u="none" strike="noStrike" cap="none" spc="0">
                <a:ln>
                  <a:noFill/>
                </a:ln>
                <a:solidFill>
                  <a:prstClr val="white"/>
                </a:solidFill>
              </a:rPr>
              <a:t>www.1ppt.com/hangye/ </a:t>
            </a:r>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节日</a:t>
            </a:r>
            <a:r>
              <a:rPr lang="en-US" sz="100" b="0" i="0" u="none" strike="noStrike" cap="none" spc="0">
                <a:ln>
                  <a:noFill/>
                </a:ln>
                <a:solidFill>
                  <a:prstClr val="white"/>
                </a:solidFill>
              </a:rPr>
              <a:t>PPT</a:t>
            </a:r>
            <a:r>
              <a:rPr lang="zh-CN" sz="100" b="0" i="0" u="none" strike="noStrike" cap="none" spc="0">
                <a:ln>
                  <a:noFill/>
                </a:ln>
                <a:solidFill>
                  <a:prstClr val="white"/>
                </a:solidFill>
              </a:rPr>
              <a:t>模板：</a:t>
            </a:r>
            <a:r>
              <a:rPr lang="en-US" sz="100" b="0" i="0" u="none" strike="noStrike" cap="none" spc="0">
                <a:ln>
                  <a:noFill/>
                </a:ln>
                <a:solidFill>
                  <a:prstClr val="white"/>
                </a:solidFill>
              </a:rPr>
              <a:t>www.1ppt.com/jieri/           PPT</a:t>
            </a:r>
            <a:r>
              <a:rPr lang="zh-CN" sz="100" b="0" i="0" u="none" strike="noStrike" cap="none" spc="0">
                <a:ln>
                  <a:noFill/>
                </a:ln>
                <a:solidFill>
                  <a:prstClr val="white"/>
                </a:solidFill>
              </a:rPr>
              <a:t>素材下载：</a:t>
            </a:r>
            <a:r>
              <a:rPr lang="en-US" sz="100" b="0" i="0" u="none" strike="noStrike" cap="none" spc="0">
                <a:ln>
                  <a:noFill/>
                </a:ln>
                <a:solidFill>
                  <a:prstClr val="white"/>
                </a:solidFill>
              </a:rPr>
              <a:t>www.1ppt.com/sucai/</a:t>
            </a:r>
            <a:endParaRPr/>
          </a:p>
          <a:p>
            <a:pPr marL="0" marR="0" lvl="0" indent="0" defTabSz="914400">
              <a:lnSpc>
                <a:spcPct val="100000"/>
              </a:lnSpc>
              <a:spcBef>
                <a:spcPts val="0"/>
              </a:spcBef>
              <a:spcAft>
                <a:spcPts val="0"/>
              </a:spcAft>
              <a:buClrTx/>
              <a:buSzTx/>
              <a:buFontTx/>
              <a:buNone/>
              <a:defRPr/>
            </a:pPr>
            <a:r>
              <a:rPr lang="en-US" sz="100" b="0" i="0" u="none" strike="noStrike" cap="none" spc="0">
                <a:ln>
                  <a:noFill/>
                </a:ln>
                <a:solidFill>
                  <a:prstClr val="white"/>
                </a:solidFill>
              </a:rPr>
              <a:t>PPT</a:t>
            </a:r>
            <a:r>
              <a:rPr lang="zh-CN" sz="100" b="0" i="0" u="none" strike="noStrike" cap="none" spc="0">
                <a:ln>
                  <a:noFill/>
                </a:ln>
                <a:solidFill>
                  <a:prstClr val="white"/>
                </a:solidFill>
              </a:rPr>
              <a:t>背景图片：</a:t>
            </a:r>
            <a:r>
              <a:rPr lang="en-US" sz="100" b="0" i="0" u="none" strike="noStrike" cap="none" spc="0">
                <a:ln>
                  <a:noFill/>
                </a:ln>
                <a:solidFill>
                  <a:prstClr val="white"/>
                </a:solidFill>
              </a:rPr>
              <a:t>www.1ppt.com/beijing/      PPT</a:t>
            </a:r>
            <a:r>
              <a:rPr lang="zh-CN" sz="100" b="0" i="0" u="none" strike="noStrike" cap="none" spc="0">
                <a:ln>
                  <a:noFill/>
                </a:ln>
                <a:solidFill>
                  <a:prstClr val="white"/>
                </a:solidFill>
              </a:rPr>
              <a:t>图表下载：</a:t>
            </a:r>
            <a:r>
              <a:rPr lang="en-US" sz="100" b="0" i="0" u="none" strike="noStrike" cap="none" spc="0">
                <a:ln>
                  <a:noFill/>
                </a:ln>
                <a:solidFill>
                  <a:prstClr val="white"/>
                </a:solidFill>
              </a:rPr>
              <a:t>www.1ppt.com/tubiao/      </a:t>
            </a:r>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优秀</a:t>
            </a:r>
            <a:r>
              <a:rPr lang="en-US" sz="100" b="0" i="0" u="none" strike="noStrike" cap="none" spc="0">
                <a:ln>
                  <a:noFill/>
                </a:ln>
                <a:solidFill>
                  <a:prstClr val="white"/>
                </a:solidFill>
              </a:rPr>
              <a:t>PPT</a:t>
            </a:r>
            <a:r>
              <a:rPr lang="zh-CN" sz="100" b="0" i="0" u="none" strike="noStrike" cap="none" spc="0">
                <a:ln>
                  <a:noFill/>
                </a:ln>
                <a:solidFill>
                  <a:prstClr val="white"/>
                </a:solidFill>
              </a:rPr>
              <a:t>下载：</a:t>
            </a:r>
            <a:r>
              <a:rPr lang="en-US" sz="100" b="0" i="0" u="none" strike="noStrike" cap="none" spc="0">
                <a:ln>
                  <a:noFill/>
                </a:ln>
                <a:solidFill>
                  <a:prstClr val="white"/>
                </a:solidFill>
              </a:rPr>
              <a:t>www.1ppt.com/xiazai/        PPT</a:t>
            </a:r>
            <a:r>
              <a:rPr lang="zh-CN" sz="100" b="0" i="0" u="none" strike="noStrike" cap="none" spc="0">
                <a:ln>
                  <a:noFill/>
                </a:ln>
                <a:solidFill>
                  <a:prstClr val="white"/>
                </a:solidFill>
              </a:rPr>
              <a:t>教程： </a:t>
            </a:r>
            <a:r>
              <a:rPr lang="en-US" sz="100" b="0" i="0" u="none" strike="noStrike" cap="none" spc="0">
                <a:ln>
                  <a:noFill/>
                </a:ln>
                <a:solidFill>
                  <a:prstClr val="white"/>
                </a:solidFill>
              </a:rPr>
              <a:t>www.1ppt.com/powerpoint/      </a:t>
            </a:r>
            <a:endParaRPr/>
          </a:p>
          <a:p>
            <a:pPr marL="0" marR="0" lvl="0" indent="0" defTabSz="914400">
              <a:lnSpc>
                <a:spcPct val="100000"/>
              </a:lnSpc>
              <a:spcBef>
                <a:spcPts val="0"/>
              </a:spcBef>
              <a:spcAft>
                <a:spcPts val="0"/>
              </a:spcAft>
              <a:buClrTx/>
              <a:buSzTx/>
              <a:buFontTx/>
              <a:buNone/>
              <a:defRPr/>
            </a:pPr>
            <a:r>
              <a:rPr lang="en-US" sz="100" b="0" i="0" u="none" strike="noStrike" cap="none" spc="0">
                <a:ln>
                  <a:noFill/>
                </a:ln>
                <a:solidFill>
                  <a:prstClr val="white"/>
                </a:solidFill>
              </a:rPr>
              <a:t>Word</a:t>
            </a:r>
            <a:r>
              <a:rPr lang="zh-CN" sz="100" b="0" i="0" u="none" strike="noStrike" cap="none" spc="0">
                <a:ln>
                  <a:noFill/>
                </a:ln>
                <a:solidFill>
                  <a:prstClr val="white"/>
                </a:solidFill>
              </a:rPr>
              <a:t>教程： </a:t>
            </a:r>
            <a:r>
              <a:rPr lang="en-US" sz="100" b="0" i="0" u="none" strike="noStrike" cap="none" spc="0">
                <a:ln>
                  <a:noFill/>
                </a:ln>
                <a:solidFill>
                  <a:prstClr val="white"/>
                </a:solidFill>
              </a:rPr>
              <a:t>www.1ppt.com/word/              Excel</a:t>
            </a:r>
            <a:r>
              <a:rPr lang="zh-CN" sz="100" b="0" i="0" u="none" strike="noStrike" cap="none" spc="0">
                <a:ln>
                  <a:noFill/>
                </a:ln>
                <a:solidFill>
                  <a:prstClr val="white"/>
                </a:solidFill>
              </a:rPr>
              <a:t>教程：</a:t>
            </a:r>
            <a:r>
              <a:rPr lang="en-US" sz="100" b="0" i="0" u="none" strike="noStrike" cap="none" spc="0">
                <a:ln>
                  <a:noFill/>
                </a:ln>
                <a:solidFill>
                  <a:prstClr val="white"/>
                </a:solidFill>
              </a:rPr>
              <a:t>www.1ppt.com/excel/  </a:t>
            </a:r>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资料下载：</a:t>
            </a:r>
            <a:r>
              <a:rPr lang="en-US" sz="100" b="0" i="0" u="none" strike="noStrike" cap="none" spc="0">
                <a:ln>
                  <a:noFill/>
                </a:ln>
                <a:solidFill>
                  <a:prstClr val="white"/>
                </a:solidFill>
              </a:rPr>
              <a:t>www.1ppt.com/ziliao/                PPT</a:t>
            </a:r>
            <a:r>
              <a:rPr lang="zh-CN" sz="100" b="0" i="0" u="none" strike="noStrike" cap="none" spc="0">
                <a:ln>
                  <a:noFill/>
                </a:ln>
                <a:solidFill>
                  <a:prstClr val="white"/>
                </a:solidFill>
              </a:rPr>
              <a:t>课件下载：</a:t>
            </a:r>
            <a:r>
              <a:rPr lang="en-US" sz="100" b="0" i="0" u="none" strike="noStrike" cap="none" spc="0">
                <a:ln>
                  <a:noFill/>
                </a:ln>
                <a:solidFill>
                  <a:prstClr val="white"/>
                </a:solidFill>
              </a:rPr>
              <a:t>www.1ppt.com/kejian/ </a:t>
            </a:r>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范文下载：</a:t>
            </a:r>
            <a:r>
              <a:rPr lang="en-US" sz="100" b="0" i="0" u="none" strike="noStrike" cap="none" spc="0">
                <a:ln>
                  <a:noFill/>
                </a:ln>
                <a:solidFill>
                  <a:prstClr val="white"/>
                </a:solidFill>
              </a:rPr>
              <a:t>www.1ppt.com/fanwen/             </a:t>
            </a:r>
            <a:r>
              <a:rPr lang="zh-CN" sz="100" b="0" i="0" u="none" strike="noStrike" cap="none" spc="0">
                <a:ln>
                  <a:noFill/>
                </a:ln>
                <a:solidFill>
                  <a:prstClr val="white"/>
                </a:solidFill>
              </a:rPr>
              <a:t>试卷下载：</a:t>
            </a:r>
            <a:r>
              <a:rPr lang="en-US" sz="100" b="0" i="0" u="none" strike="noStrike" cap="none" spc="0">
                <a:ln>
                  <a:noFill/>
                </a:ln>
                <a:solidFill>
                  <a:prstClr val="white"/>
                </a:solidFill>
              </a:rPr>
              <a:t>www.1ppt.com/shiti/  </a:t>
            </a:r>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教案下载：</a:t>
            </a:r>
            <a:r>
              <a:rPr lang="en-US" sz="100" b="0" i="0" u="none" strike="noStrike" cap="none" spc="0">
                <a:ln>
                  <a:noFill/>
                </a:ln>
                <a:solidFill>
                  <a:prstClr val="white"/>
                </a:solidFill>
              </a:rPr>
              <a:t>www.1ppt.com/jiaoan/        </a:t>
            </a:r>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字体下载：</a:t>
            </a:r>
            <a:r>
              <a:rPr lang="en-US" sz="100" b="0" i="0" u="none" strike="noStrike" cap="none" spc="0">
                <a:ln>
                  <a:noFill/>
                </a:ln>
                <a:solidFill>
                  <a:prstClr val="white"/>
                </a:solidFill>
              </a:rPr>
              <a:t>www.1ppt.com/ziti/</a:t>
            </a:r>
            <a:endParaRPr/>
          </a:p>
          <a:p>
            <a:pPr marL="0" marR="0" lvl="0" indent="0" defTabSz="914400">
              <a:lnSpc>
                <a:spcPct val="100000"/>
              </a:lnSpc>
              <a:spcBef>
                <a:spcPts val="0"/>
              </a:spcBef>
              <a:spcAft>
                <a:spcPts val="0"/>
              </a:spcAft>
              <a:buClrTx/>
              <a:buSzTx/>
              <a:buFontTx/>
              <a:buNone/>
              <a:defRPr/>
            </a:pPr>
            <a:r>
              <a:rPr lang="en-US" sz="100" b="0" i="0" u="none" strike="noStrike" cap="none" spc="0">
                <a:ln>
                  <a:noFill/>
                </a:ln>
                <a:solidFill>
                  <a:prstClr val="white"/>
                </a:solidFill>
              </a:rPr>
              <a:t> </a:t>
            </a:r>
            <a:endParaRPr lang="zh-CN" sz="100" b="0" i="0" u="none" strike="noStrike" cap="none" spc="0">
              <a:ln>
                <a:noFill/>
              </a:ln>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8200" y="365125"/>
            <a:ext cx="10515600" cy="1325563"/>
          </a:xfrm>
          <a:prstGeom prst="rect">
            <a:avLst/>
          </a:prstGeom>
        </p:spPr>
        <p:txBody>
          <a:bodyPr/>
          <a:lstStyle/>
          <a:p>
            <a:pPr>
              <a:defRPr/>
            </a:pPr>
            <a:r>
              <a:rPr lang="zh-CN"/>
              <a:t>单击此处编辑母版标题样式</a:t>
            </a:r>
            <a:endParaRPr/>
          </a:p>
        </p:txBody>
      </p:sp>
      <p:sp>
        <p:nvSpPr>
          <p:cNvPr id="3" name="日期占位符 2"/>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2019/8/24</a:t>
            </a:fld>
            <a:endParaRPr lang="zh-CN"/>
          </a:p>
        </p:txBody>
      </p:sp>
      <p:sp>
        <p:nvSpPr>
          <p:cNvPr id="4" name="页脚占位符 3"/>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5" name="灯片编号占位符 4"/>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空白">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2019/8/24</a:t>
            </a:fld>
            <a:endParaRPr lang="zh-CN"/>
          </a:p>
        </p:txBody>
      </p:sp>
      <p:sp>
        <p:nvSpPr>
          <p:cNvPr id="3" name="页脚占位符 2"/>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457200"/>
            <a:ext cx="3932237" cy="1600200"/>
          </a:xfrm>
          <a:prstGeom prst="rect">
            <a:avLst/>
          </a:prstGeom>
        </p:spPr>
        <p:txBody>
          <a:bodyPr anchor="b"/>
          <a:lstStyle>
            <a:lvl1pPr>
              <a:defRPr sz="3200"/>
            </a:lvl1pPr>
          </a:lstStyle>
          <a:p>
            <a:pPr>
              <a:defRPr/>
            </a:pPr>
            <a:r>
              <a:rPr lang="zh-CN"/>
              <a:t>单击此处编辑母版标题样式</a:t>
            </a:r>
            <a:endParaRPr/>
          </a:p>
        </p:txBody>
      </p:sp>
      <p:sp>
        <p:nvSpPr>
          <p:cNvPr id="3" name="内容占位符 2"/>
          <p:cNvSpPr>
            <a:spLocks noGrp="1"/>
          </p:cNvSpPr>
          <p:nvPr>
            <p:ph idx="1"/>
          </p:nvPr>
        </p:nvSpPr>
        <p:spPr bwMode="auto">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文本占位符 3"/>
          <p:cNvSpPr>
            <a:spLocks noGrp="1"/>
          </p:cNvSpPr>
          <p:nvPr>
            <p:ph type="body" sz="half" idx="2"/>
          </p:nvPr>
        </p:nvSpPr>
        <p:spPr bwMode="auto">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单击此处编辑母版文本样式</a:t>
            </a:r>
            <a:endParaRPr/>
          </a:p>
        </p:txBody>
      </p:sp>
      <p:sp>
        <p:nvSpPr>
          <p:cNvPr id="5" name="日期占位符 4"/>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2019/8/24</a:t>
            </a:fld>
            <a:endParaRPr lang="zh-CN"/>
          </a:p>
        </p:txBody>
      </p:sp>
      <p:sp>
        <p:nvSpPr>
          <p:cNvPr id="6" name="页脚占位符 5"/>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7" name="灯片编号占位符 6"/>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457200"/>
            <a:ext cx="3932237" cy="1600200"/>
          </a:xfrm>
          <a:prstGeom prst="rect">
            <a:avLst/>
          </a:prstGeom>
        </p:spPr>
        <p:txBody>
          <a:bodyPr anchor="b"/>
          <a:lstStyle>
            <a:lvl1pPr>
              <a:defRPr sz="3200"/>
            </a:lvl1pPr>
          </a:lstStyle>
          <a:p>
            <a:pPr>
              <a:defRPr/>
            </a:pPr>
            <a:r>
              <a:rPr lang="zh-CN"/>
              <a:t>单击此处编辑母版标题样式</a:t>
            </a:r>
            <a:endParaRPr/>
          </a:p>
        </p:txBody>
      </p:sp>
      <p:sp>
        <p:nvSpPr>
          <p:cNvPr id="3" name="图片占位符 2"/>
          <p:cNvSpPr>
            <a:spLocks noGrp="1"/>
          </p:cNvSpPr>
          <p:nvPr>
            <p:ph type="pic" idx="1"/>
          </p:nvPr>
        </p:nvSpPr>
        <p:spPr bwMode="auto">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zh-CN"/>
          </a:p>
        </p:txBody>
      </p:sp>
      <p:sp>
        <p:nvSpPr>
          <p:cNvPr id="4" name="文本占位符 3"/>
          <p:cNvSpPr>
            <a:spLocks noGrp="1"/>
          </p:cNvSpPr>
          <p:nvPr>
            <p:ph type="body" sz="half" idx="2"/>
          </p:nvPr>
        </p:nvSpPr>
        <p:spPr bwMode="auto">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单击此处编辑母版文本样式</a:t>
            </a:r>
            <a:endParaRPr/>
          </a:p>
        </p:txBody>
      </p:sp>
      <p:sp>
        <p:nvSpPr>
          <p:cNvPr id="5" name="日期占位符 4"/>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2019/8/24</a:t>
            </a:fld>
            <a:endParaRPr lang="zh-CN"/>
          </a:p>
        </p:txBody>
      </p:sp>
      <p:sp>
        <p:nvSpPr>
          <p:cNvPr id="6" name="页脚占位符 5"/>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7" name="灯片编号占位符 6"/>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a:t>
            </a:fld>
            <a:endParaRPr lang="zh-CN"/>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pic>
        <p:nvPicPr>
          <p:cNvPr id="4" name="图片 3"/>
          <p:cNvPicPr>
            <a:picLocks noChangeAspect="1"/>
          </p:cNvPicPr>
          <p:nvPr userDrawn="1"/>
        </p:nvPicPr>
        <p:blipFill>
          <a:blip r:embed="rId14"/>
          <a:stretch/>
        </p:blipFill>
        <p:spPr bwMode="auto">
          <a:xfrm>
            <a:off x="0" y="0"/>
            <a:ext cx="12191999" cy="3795586"/>
          </a:xfrm>
          <a:prstGeom prst="rect">
            <a:avLst/>
          </a:prstGeom>
        </p:spPr>
      </p:pic>
      <p:sp>
        <p:nvSpPr>
          <p:cNvPr id="10" name="矩形 9"/>
          <p:cNvSpPr/>
          <p:nvPr userDrawn="1"/>
        </p:nvSpPr>
        <p:spPr bwMode="auto">
          <a:xfrm>
            <a:off x="548640" y="548640"/>
            <a:ext cx="11064240" cy="5807710"/>
          </a:xfrm>
          <a:prstGeom prst="rect">
            <a:avLst/>
          </a:prstGeom>
          <a:solidFill>
            <a:srgbClr val="F6F4F7"/>
          </a:solidFill>
          <a:ln>
            <a:noFill/>
          </a:ln>
          <a:effectLst>
            <a:outerShdw blurRad="571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标题占位符 1"/>
          <p:cNvSpPr>
            <a:spLocks noGrp="1"/>
          </p:cNvSpPr>
          <p:nvPr>
            <p:ph type="title"/>
          </p:nvPr>
        </p:nvSpPr>
        <p:spPr bwMode="auto">
          <a:xfrm>
            <a:off x="609600" y="274638"/>
            <a:ext cx="10972800" cy="1143000"/>
          </a:xfrm>
          <a:prstGeom prst="rect">
            <a:avLst/>
          </a:prstGeom>
        </p:spPr>
        <p:txBody>
          <a:bodyPr vert="horz" lIns="91440" tIns="45720" rIns="91440" bIns="45720" rtlCol="0" anchor="ctr">
            <a:normAutofit/>
          </a:bodyPr>
          <a:lstStyle/>
          <a:p>
            <a:pPr>
              <a:defRPr/>
            </a:pPr>
            <a:r>
              <a:rPr lang="zh-CN"/>
              <a:t>单击此处编辑母版标题样式</a:t>
            </a:r>
            <a:endParaRPr lang="zh-CN"/>
          </a:p>
        </p:txBody>
      </p:sp>
      <p:sp>
        <p:nvSpPr>
          <p:cNvPr id="3" name="文本占位符 2"/>
          <p:cNvSpPr>
            <a:spLocks noGrp="1"/>
          </p:cNvSpPr>
          <p:nvPr>
            <p:ph type="body" idx="1"/>
          </p:nvPr>
        </p:nvSpPr>
        <p:spPr bwMode="auto">
          <a:xfrm>
            <a:off x="609600" y="1600201"/>
            <a:ext cx="10972800" cy="4525963"/>
          </a:xfrm>
          <a:prstGeom prst="rect">
            <a:avLst/>
          </a:prstGeom>
        </p:spPr>
        <p:txBody>
          <a:bodyPr vert="horz" lIns="91440" tIns="45720" rIns="91440" bIns="45720" rtlCol="0">
            <a:normAutofit/>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日期占位符 3"/>
          <p:cNvSpPr>
            <a:spLocks noGrp="1"/>
          </p:cNvSpPr>
          <p:nvPr>
            <p:ph type="dt" sz="half" idx="2"/>
          </p:nvPr>
        </p:nvSpPr>
        <p:spPr bwMode="auto">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30820CF-B880-4189-942D-D702A7CBA730}" type="datetimeFigureOut">
              <a:rPr lang="zh-CN">
                <a:solidFill>
                  <a:prstClr val="black">
                    <a:tint val="75000"/>
                  </a:prstClr>
                </a:solidFill>
              </a:rPr>
              <a:t>2019/8/24</a:t>
            </a:fld>
            <a:endParaRPr lang="zh-CN">
              <a:solidFill>
                <a:prstClr val="black">
                  <a:tint val="75000"/>
                </a:prstClr>
              </a:solidFill>
            </a:endParaRPr>
          </a:p>
        </p:txBody>
      </p:sp>
      <p:sp>
        <p:nvSpPr>
          <p:cNvPr id="5" name="页脚占位符 4"/>
          <p:cNvSpPr>
            <a:spLocks noGrp="1"/>
          </p:cNvSpPr>
          <p:nvPr>
            <p:ph type="ftr" sz="quarter" idx="3"/>
          </p:nvPr>
        </p:nvSpPr>
        <p:spPr bwMode="auto">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solidFill>
                <a:prstClr val="black">
                  <a:tint val="75000"/>
                </a:prstClr>
              </a:solidFill>
            </a:endParaRPr>
          </a:p>
        </p:txBody>
      </p:sp>
      <p:sp>
        <p:nvSpPr>
          <p:cNvPr id="6" name="灯片编号占位符 5"/>
          <p:cNvSpPr>
            <a:spLocks noGrp="1"/>
          </p:cNvSpPr>
          <p:nvPr>
            <p:ph type="sldNum" sz="quarter" idx="4"/>
          </p:nvPr>
        </p:nvSpPr>
        <p:spPr bwMode="auto">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C913308-F349-4B6D-A68A-DD1791B4A57B}" type="slidenum">
              <a:rPr lang="zh-CN">
                <a:solidFill>
                  <a:prstClr val="black">
                    <a:tint val="75000"/>
                  </a:prstClr>
                </a:solidFill>
              </a:rPr>
              <a:t>‹#›</a:t>
            </a:fld>
            <a:endParaRPr lang="zh-C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 name="矩形 3"/>
          <p:cNvSpPr/>
          <p:nvPr/>
        </p:nvSpPr>
        <p:spPr bwMode="auto">
          <a:xfrm>
            <a:off x="4029918" y="3338365"/>
            <a:ext cx="4088993" cy="1554840"/>
          </a:xfrm>
          <a:prstGeom prst="rect">
            <a:avLst/>
          </a:prstGeom>
          <a:noFill/>
        </p:spPr>
        <p:txBody>
          <a:bodyPr wrap="none">
            <a:spAutoFit/>
          </a:bodyPr>
          <a:lstStyle/>
          <a:p>
            <a:pPr algn="ctr">
              <a:defRPr/>
            </a:pPr>
            <a:r>
              <a:rPr lang="zh-CN" sz="4800" b="1" i="0" u="none" strike="noStrike" cap="none" spc="299">
                <a:solidFill>
                  <a:srgbClr val="C00000"/>
                </a:solidFill>
                <a:latin typeface="华文宋体"/>
                <a:ea typeface="华文宋体"/>
                <a:cs typeface="华文宋体"/>
              </a:rPr>
              <a:t>C++编程基础</a:t>
            </a:r>
            <a:endParaRPr lang="zh-CN" sz="4800" b="1" i="0" u="none" strike="noStrike" cap="none" spc="299">
              <a:solidFill>
                <a:srgbClr val="C00000"/>
              </a:solidFill>
              <a:latin typeface="华文宋体"/>
              <a:ea typeface="华文宋体"/>
              <a:cs typeface="华文宋体"/>
            </a:endParaRPr>
          </a:p>
          <a:p>
            <a:pPr algn="ct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 name="文本框 9"/>
          <p:cNvSpPr txBox="1"/>
          <p:nvPr/>
        </p:nvSpPr>
        <p:spPr bwMode="auto">
          <a:xfrm>
            <a:off x="4956735" y="1392437"/>
            <a:ext cx="2180557" cy="1200329"/>
          </a:xfrm>
          <a:prstGeom prst="rect">
            <a:avLst/>
          </a:prstGeom>
          <a:noFill/>
        </p:spPr>
        <p:txBody>
          <a:bodyPr wrap="square" rtlCol="0">
            <a:spAutoFit/>
          </a:bodyPr>
          <a:lstStyle/>
          <a:p>
            <a:pPr>
              <a:defRPr/>
            </a:pPr>
            <a:r>
              <a:rPr lang="zh-CN" sz="7200" b="1">
                <a:solidFill>
                  <a:srgbClr val="C00000"/>
                </a:solidFill>
                <a:latin typeface="思源黑体旧字形 ExtraLight"/>
                <a:ea typeface="思源黑体旧字形 ExtraLight"/>
              </a:rPr>
              <a:t>目录</a:t>
            </a:r>
            <a:endParaRPr/>
          </a:p>
        </p:txBody>
      </p:sp>
      <p:sp>
        <p:nvSpPr>
          <p:cNvPr id="11" name="文本框 10"/>
          <p:cNvSpPr txBox="1"/>
          <p:nvPr/>
        </p:nvSpPr>
        <p:spPr bwMode="auto">
          <a:xfrm>
            <a:off x="5054593" y="2592767"/>
            <a:ext cx="1984839" cy="523220"/>
          </a:xfrm>
          <a:prstGeom prst="rect">
            <a:avLst/>
          </a:prstGeom>
          <a:noFill/>
        </p:spPr>
        <p:txBody>
          <a:bodyPr wrap="none" rtlCol="0">
            <a:spAutoFit/>
          </a:bodyPr>
          <a:lstStyle/>
          <a:p>
            <a:pPr algn="ctr">
              <a:defRPr/>
            </a:pPr>
            <a:r>
              <a:rPr lang="en-US" sz="2800">
                <a:solidFill>
                  <a:schemeClr val="tx1">
                    <a:lumMod val="65000"/>
                    <a:lumOff val="35000"/>
                  </a:schemeClr>
                </a:solidFill>
                <a:latin typeface="思源黑体旧字形 ExtraLight"/>
                <a:ea typeface="思源黑体旧字形 ExtraLight"/>
                <a:cs typeface="Arial"/>
              </a:rPr>
              <a:t>CONTANTS</a:t>
            </a:r>
            <a:endParaRPr lang="zh-CN" sz="2800">
              <a:solidFill>
                <a:schemeClr val="tx1">
                  <a:lumMod val="65000"/>
                  <a:lumOff val="35000"/>
                </a:schemeClr>
              </a:solidFill>
              <a:latin typeface="思源黑体旧字形 ExtraLight"/>
              <a:ea typeface="思源黑体旧字形 ExtraLight"/>
              <a:cs typeface="Arial"/>
            </a:endParaRPr>
          </a:p>
        </p:txBody>
      </p:sp>
      <p:grpSp>
        <p:nvGrpSpPr>
          <p:cNvPr id="6" name="组合 5"/>
          <p:cNvGrpSpPr/>
          <p:nvPr/>
        </p:nvGrpSpPr>
        <p:grpSpPr bwMode="auto">
          <a:xfrm>
            <a:off x="2360055" y="4220413"/>
            <a:ext cx="747376" cy="1119267"/>
            <a:chOff x="0" y="0"/>
            <a:chExt cx="747376" cy="1119267"/>
          </a:xfrm>
        </p:grpSpPr>
        <p:sp>
          <p:nvSpPr>
            <p:cNvPr id="13" name="文本框 12"/>
            <p:cNvSpPr txBox="1"/>
            <p:nvPr/>
          </p:nvSpPr>
          <p:spPr bwMode="auto">
            <a:xfrm>
              <a:off x="0" y="0"/>
              <a:ext cx="747377" cy="646331"/>
            </a:xfrm>
            <a:prstGeom prst="rect">
              <a:avLst/>
            </a:prstGeom>
            <a:noFill/>
          </p:spPr>
          <p:txBody>
            <a:bodyPr wrap="square" rtlCol="0">
              <a:spAutoFit/>
            </a:bodyPr>
            <a:lstStyle/>
            <a:p>
              <a:pPr>
                <a:defRPr/>
              </a:pPr>
              <a:r>
                <a:rPr lang="en-US" sz="3600">
                  <a:solidFill>
                    <a:srgbClr val="C00000"/>
                  </a:solidFill>
                  <a:latin typeface="思源黑体旧字形 ExtraLight"/>
                  <a:ea typeface="思源黑体旧字形 ExtraLight"/>
                </a:rPr>
                <a:t>01</a:t>
              </a:r>
              <a:endParaRPr lang="zh-CN" sz="3600">
                <a:solidFill>
                  <a:srgbClr val="C00000"/>
                </a:solidFill>
                <a:latin typeface="思源黑体旧字形 ExtraLight"/>
                <a:ea typeface="思源黑体旧字形 ExtraLight"/>
              </a:endParaRPr>
            </a:p>
          </p:txBody>
        </p:sp>
        <p:sp>
          <p:nvSpPr>
            <p:cNvPr id="14" name="文本框 13"/>
            <p:cNvSpPr txBox="1"/>
            <p:nvPr/>
          </p:nvSpPr>
          <p:spPr bwMode="auto">
            <a:xfrm>
              <a:off x="65349" y="753147"/>
              <a:ext cx="640798" cy="366119"/>
            </a:xfrm>
            <a:prstGeom prst="rect">
              <a:avLst/>
            </a:prstGeom>
            <a:noFill/>
          </p:spPr>
          <p:txBody>
            <a:bodyPr wrap="none" rtlCol="0">
              <a:spAutoFit/>
            </a:bodyPr>
            <a:lstStyle/>
            <a:p>
              <a:pPr algn="ctr">
                <a:defRPr/>
              </a:pPr>
              <a:r>
                <a:rPr lang="en-US" sz="1800" b="0" i="0" u="none" strike="noStrike" cap="none" spc="0">
                  <a:solidFill>
                    <a:schemeClr val="tx1">
                      <a:lumMod val="65000"/>
                      <a:lumOff val="35000"/>
                    </a:schemeClr>
                  </a:solidFill>
                  <a:latin typeface="思源黑体旧字形 ExtraLight"/>
                  <a:ea typeface="思源黑体旧字形 ExtraLight"/>
                  <a:cs typeface="思源黑体旧字形 ExtraLight"/>
                </a:rPr>
                <a:t>继承</a:t>
              </a:r>
              <a:endParaRPr sz="1800">
                <a:solidFill>
                  <a:schemeClr val="tx1">
                    <a:lumMod val="65000"/>
                    <a:lumOff val="35000"/>
                  </a:schemeClr>
                </a:solidFill>
                <a:latin typeface="思源黑体旧字形 ExtraLight"/>
                <a:ea typeface="思源黑体旧字形 ExtraLight"/>
                <a:cs typeface="Segoe UI Semilight"/>
              </a:endParaRPr>
            </a:p>
          </p:txBody>
        </p:sp>
      </p:grpSp>
      <p:grpSp>
        <p:nvGrpSpPr>
          <p:cNvPr id="16" name="组合 15"/>
          <p:cNvGrpSpPr/>
          <p:nvPr/>
        </p:nvGrpSpPr>
        <p:grpSpPr bwMode="auto">
          <a:xfrm>
            <a:off x="4382588" y="4204329"/>
            <a:ext cx="1798910" cy="1164807"/>
            <a:chOff x="0" y="0"/>
            <a:chExt cx="1798910" cy="1164807"/>
          </a:xfrm>
        </p:grpSpPr>
        <p:sp>
          <p:nvSpPr>
            <p:cNvPr id="17" name="文本框 16"/>
            <p:cNvSpPr txBox="1"/>
            <p:nvPr/>
          </p:nvSpPr>
          <p:spPr bwMode="auto">
            <a:xfrm>
              <a:off x="527994" y="0"/>
              <a:ext cx="747377" cy="646331"/>
            </a:xfrm>
            <a:prstGeom prst="rect">
              <a:avLst/>
            </a:prstGeom>
            <a:noFill/>
          </p:spPr>
          <p:txBody>
            <a:bodyPr wrap="square" rtlCol="0">
              <a:spAutoFit/>
            </a:bodyPr>
            <a:lstStyle/>
            <a:p>
              <a:pPr>
                <a:defRPr/>
              </a:pPr>
              <a:r>
                <a:rPr lang="en-US" sz="3600">
                  <a:solidFill>
                    <a:srgbClr val="C00000"/>
                  </a:solidFill>
                  <a:latin typeface="思源黑体旧字形 ExtraLight"/>
                  <a:ea typeface="思源黑体旧字形 ExtraLight"/>
                </a:rPr>
                <a:t>02</a:t>
              </a:r>
              <a:endParaRPr lang="zh-CN" sz="3600">
                <a:solidFill>
                  <a:srgbClr val="C00000"/>
                </a:solidFill>
                <a:latin typeface="思源黑体旧字形 ExtraLight"/>
                <a:ea typeface="思源黑体旧字形 ExtraLight"/>
              </a:endParaRPr>
            </a:p>
          </p:txBody>
        </p:sp>
        <p:sp>
          <p:nvSpPr>
            <p:cNvPr id="18" name="文本框 17"/>
            <p:cNvSpPr txBox="1"/>
            <p:nvPr/>
          </p:nvSpPr>
          <p:spPr bwMode="auto">
            <a:xfrm flipH="0" flipV="0">
              <a:off x="0" y="798687"/>
              <a:ext cx="1798910" cy="366119"/>
            </a:xfrm>
            <a:prstGeom prst="rect">
              <a:avLst/>
            </a:prstGeom>
            <a:noFill/>
          </p:spPr>
          <p:txBody>
            <a:bodyPr wrap="square" rtlCol="0">
              <a:spAutoFit/>
            </a:bodyPr>
            <a:lstStyle/>
            <a:p>
              <a:pPr algn="ctr">
                <a:defRPr/>
              </a:pPr>
              <a:r>
                <a:rPr lang="en-US" sz="1800" b="0" i="0" u="none" strike="noStrike" cap="none" spc="0">
                  <a:solidFill>
                    <a:schemeClr val="tx1">
                      <a:lumMod val="65000"/>
                      <a:lumOff val="35000"/>
                    </a:schemeClr>
                  </a:solidFill>
                  <a:latin typeface="思源黑体旧字形 ExtraLight"/>
                  <a:ea typeface="思源黑体旧字形 ExtraLight"/>
                  <a:cs typeface="思源黑体旧字形 ExtraLight"/>
                </a:rPr>
                <a:t>继承访问控制</a:t>
              </a:r>
              <a:endParaRPr sz="1800">
                <a:solidFill>
                  <a:schemeClr val="tx1">
                    <a:lumMod val="65000"/>
                    <a:lumOff val="35000"/>
                  </a:schemeClr>
                </a:solidFill>
                <a:latin typeface="思源黑体旧字形 ExtraLight"/>
                <a:ea typeface="思源黑体旧字形 ExtraLight"/>
                <a:cs typeface="Segoe UI Semilight"/>
              </a:endParaRPr>
            </a:p>
          </p:txBody>
        </p:sp>
      </p:grpSp>
      <p:cxnSp>
        <p:nvCxnSpPr>
          <p:cNvPr id="4" name="直接连接符 3"/>
          <p:cNvCxnSpPr>
            <a:cxnSpLocks/>
          </p:cNvCxnSpPr>
          <p:nvPr/>
        </p:nvCxnSpPr>
        <p:spPr bwMode="auto">
          <a:xfrm>
            <a:off x="2498271" y="3559629"/>
            <a:ext cx="7057802"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bwMode="auto">
          <a:xfrm rot="0" flipH="0" flipV="0">
            <a:off x="9227832" y="4881809"/>
            <a:ext cx="183636" cy="701399"/>
          </a:xfrm>
          <a:prstGeom prst="rect">
            <a:avLst/>
          </a:prstGeom>
          <a:noFill/>
        </p:spPr>
        <p:txBody>
          <a:bodyPr wrap="none" rtlCol="0">
            <a:spAutoFit/>
          </a:bodyPr>
          <a:lstStyle/>
          <a:p>
            <a:pPr algn="ctr">
              <a:defRPr/>
            </a:pPr>
            <a:endParaRPr lang="en-US" sz="2000" b="0" i="0" u="none" strike="noStrike" cap="none" spc="0">
              <a:solidFill>
                <a:schemeClr val="tx1">
                  <a:lumMod val="65000"/>
                  <a:lumOff val="35000"/>
                </a:schemeClr>
              </a:solidFill>
              <a:latin typeface="思源黑体旧字形 ExtraLight"/>
              <a:ea typeface="思源黑体旧字形 ExtraLight"/>
              <a:cs typeface="思源黑体旧字形 ExtraLight"/>
            </a:endParaRPr>
          </a:p>
          <a:p>
            <a:pPr algn="ctr">
              <a:defRPr/>
            </a:pPr>
            <a:endParaRPr sz="2000">
              <a:solidFill>
                <a:schemeClr val="tx1">
                  <a:lumMod val="65000"/>
                  <a:lumOff val="35000"/>
                </a:schemeClr>
              </a:solidFill>
              <a:latin typeface="思源黑体旧字形 ExtraLight"/>
              <a:ea typeface="思源黑体旧字形 ExtraLight"/>
              <a:cs typeface="Segoe UI Semilight"/>
            </a:endParaRPr>
          </a:p>
        </p:txBody>
      </p:sp>
      <p:sp>
        <p:nvSpPr>
          <p:cNvPr id="21" name="文本框 20"/>
          <p:cNvSpPr txBox="1"/>
          <p:nvPr/>
        </p:nvSpPr>
        <p:spPr bwMode="auto">
          <a:xfrm rot="0" flipH="0" flipV="0">
            <a:off x="6379281" y="4819957"/>
            <a:ext cx="183636" cy="366119"/>
          </a:xfrm>
          <a:prstGeom prst="rect">
            <a:avLst/>
          </a:prstGeom>
          <a:noFill/>
        </p:spPr>
        <p:txBody>
          <a:bodyPr wrap="none" rtlCol="0">
            <a:spAutoFit/>
          </a:bodyPr>
          <a:lstStyle/>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6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6" name="图片 15"/>
          <p:cNvPicPr>
            <a:picLocks noChangeAspect="1"/>
          </p:cNvPicPr>
          <p:nvPr/>
        </p:nvPicPr>
        <p:blipFill>
          <a:blip r:embed="rId3"/>
          <a:stretch/>
        </p:blipFill>
        <p:spPr bwMode="auto">
          <a:xfrm>
            <a:off x="7077456" y="501654"/>
            <a:ext cx="4537065" cy="5854691"/>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fill="norm" stroke="1" extrusionOk="0">
                <a:moveTo>
                  <a:pt x="3396521" y="0"/>
                </a:moveTo>
                <a:lnTo>
                  <a:pt x="5401456" y="0"/>
                </a:lnTo>
                <a:lnTo>
                  <a:pt x="2169827" y="6872989"/>
                </a:lnTo>
                <a:lnTo>
                  <a:pt x="0" y="6872989"/>
                </a:lnTo>
                <a:close/>
              </a:path>
            </a:pathLst>
          </a:custGeom>
        </p:spPr>
      </p:pic>
      <p:sp>
        <p:nvSpPr>
          <p:cNvPr id="7" name="矩形 6"/>
          <p:cNvSpPr/>
          <p:nvPr/>
        </p:nvSpPr>
        <p:spPr bwMode="auto">
          <a:xfrm rot="2700000">
            <a:off x="2740335" y="4071165"/>
            <a:ext cx="370728" cy="3707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atin typeface="思源黑体旧字形 ExtraLight"/>
              <a:ea typeface="思源黑体旧字形 ExtraLight"/>
            </a:endParaRPr>
          </a:p>
        </p:txBody>
      </p:sp>
      <p:sp>
        <p:nvSpPr>
          <p:cNvPr id="8" name="矩形 7"/>
          <p:cNvSpPr/>
          <p:nvPr/>
        </p:nvSpPr>
        <p:spPr bwMode="auto">
          <a:xfrm rot="2700000">
            <a:off x="3411868" y="4027954"/>
            <a:ext cx="181545" cy="181545"/>
          </a:xfrm>
          <a:prstGeom prst="rect">
            <a:avLst/>
          </a:pr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atin typeface="思源黑体旧字形 ExtraLight"/>
              <a:ea typeface="思源黑体旧字形 ExtraLight"/>
            </a:endParaRPr>
          </a:p>
        </p:txBody>
      </p:sp>
      <p:sp>
        <p:nvSpPr>
          <p:cNvPr id="9" name="文本框 8"/>
          <p:cNvSpPr txBox="1"/>
          <p:nvPr/>
        </p:nvSpPr>
        <p:spPr bwMode="auto">
          <a:xfrm>
            <a:off x="2775799" y="2809046"/>
            <a:ext cx="1963492" cy="1200329"/>
          </a:xfrm>
          <a:prstGeom prst="rect">
            <a:avLst/>
          </a:prstGeom>
          <a:noFill/>
        </p:spPr>
        <p:txBody>
          <a:bodyPr wrap="square" rtlCol="0">
            <a:spAutoFit/>
          </a:bodyPr>
          <a:lstStyle/>
          <a:p>
            <a:pPr algn="ctr">
              <a:defRPr/>
            </a:pPr>
            <a:r>
              <a:rPr lang="en-US" sz="3600" b="1">
                <a:solidFill>
                  <a:srgbClr val="444444"/>
                </a:solidFill>
                <a:latin typeface="思源黑体旧字形 ExtraLight"/>
                <a:ea typeface="思源黑体旧字形 ExtraLight"/>
              </a:rPr>
              <a:t>PART</a:t>
            </a:r>
            <a:endParaRPr/>
          </a:p>
          <a:p>
            <a:pPr algn="ctr">
              <a:defRPr/>
            </a:pPr>
            <a:r>
              <a:rPr lang="en-US" sz="3600" b="1">
                <a:solidFill>
                  <a:srgbClr val="444444"/>
                </a:solidFill>
                <a:latin typeface="思源黑体旧字形 ExtraLight"/>
                <a:ea typeface="思源黑体旧字形 ExtraLight"/>
              </a:rPr>
              <a:t>01</a:t>
            </a:r>
            <a:endParaRPr lang="zh-CN" sz="3600" b="1">
              <a:solidFill>
                <a:srgbClr val="444444"/>
              </a:solidFill>
              <a:latin typeface="思源黑体旧字形 ExtraLight"/>
              <a:ea typeface="思源黑体旧字形 ExtraLight"/>
            </a:endParaRPr>
          </a:p>
        </p:txBody>
      </p:sp>
      <p:sp>
        <p:nvSpPr>
          <p:cNvPr id="14" name="文本框 13"/>
          <p:cNvSpPr txBox="1"/>
          <p:nvPr/>
        </p:nvSpPr>
        <p:spPr bwMode="auto">
          <a:xfrm flipH="0" flipV="0">
            <a:off x="3849408" y="2809044"/>
            <a:ext cx="5442766" cy="853799"/>
          </a:xfrm>
          <a:prstGeom prst="rect">
            <a:avLst/>
          </a:prstGeom>
          <a:noFill/>
        </p:spPr>
        <p:txBody>
          <a:bodyPr wrap="square" rtlCol="0">
            <a:spAutoFit/>
          </a:bodyPr>
          <a:lstStyle/>
          <a:p>
            <a:pPr algn="ctr">
              <a:defRPr/>
            </a:pPr>
            <a:r>
              <a:rPr lang="en-US" sz="3200" b="0" i="0" u="none" strike="noStrike" cap="none" spc="0">
                <a:solidFill>
                  <a:schemeClr val="tx1">
                    <a:lumMod val="65000"/>
                    <a:lumOff val="35000"/>
                  </a:schemeClr>
                </a:solidFill>
                <a:latin typeface="思源黑体旧字形 ExtraLight"/>
                <a:ea typeface="思源黑体旧字形 ExtraLight"/>
                <a:cs typeface="思源黑体旧字形 ExtraLight"/>
              </a:rPr>
              <a:t>虚函数</a:t>
            </a:r>
            <a:endParaRPr sz="3200">
              <a:solidFill>
                <a:schemeClr val="tx1">
                  <a:lumMod val="65000"/>
                  <a:lumOff val="35000"/>
                </a:schemeClr>
              </a:solidFill>
              <a:latin typeface="思源黑体旧字形 ExtraLight"/>
              <a:ea typeface="思源黑体旧字形 ExtraLight"/>
              <a:cs typeface="Segoe UI Semilight"/>
            </a:endParaRPr>
          </a:p>
          <a:p>
            <a:pPr>
              <a:defRPr/>
            </a:pPr>
            <a:endParaRPr/>
          </a:p>
        </p:txBody>
      </p:sp>
      <p:grpSp>
        <p:nvGrpSpPr>
          <p:cNvPr id="12" name="组合 11"/>
          <p:cNvGrpSpPr/>
          <p:nvPr/>
        </p:nvGrpSpPr>
        <p:grpSpPr bwMode="auto">
          <a:xfrm>
            <a:off x="555172" y="2563317"/>
            <a:ext cx="5906926" cy="109452"/>
            <a:chOff x="538843" y="2563317"/>
            <a:chExt cx="5906926" cy="109452"/>
          </a:xfrm>
        </p:grpSpPr>
        <p:cxnSp>
          <p:nvCxnSpPr>
            <p:cNvPr id="13" name="直接连接符 12"/>
            <p:cNvCxnSpPr>
              <a:cxnSpLocks/>
            </p:cNvCxnSpPr>
            <p:nvPr/>
          </p:nvCxnSpPr>
          <p:spPr bwMode="auto">
            <a:xfrm>
              <a:off x="538843" y="2672770"/>
              <a:ext cx="589193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auto">
            <a:xfrm>
              <a:off x="5156615" y="2563317"/>
              <a:ext cx="1289153" cy="1094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atin typeface="思源黑体旧字形 ExtraLight"/>
                <a:ea typeface="思源黑体旧字形 ExtraLight"/>
              </a:endParaRPr>
            </a:p>
          </p:txBody>
        </p:sp>
      </p:grpSp>
      <p:sp>
        <p:nvSpPr>
          <p:cNvPr id="1541132531" name=""/>
          <p:cNvSpPr/>
          <p:nvPr/>
        </p:nvSpPr>
        <p:spPr bwMode="auto">
          <a:xfrm>
            <a:off x="4739289" y="3662842"/>
            <a:ext cx="4112677" cy="36611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50" advClick="1">
        <p:fade thruBlk="0"/>
      </p:transition>
    </mc:Choice>
    <mc:Fallback>
      <p:transition spd="med"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4"/>
                                        </p:tgtEl>
                                        <p:attrNameLst>
                                          <p:attrName>ppt_y</p:attrName>
                                        </p:attrNameLst>
                                      </p:cBhvr>
                                      <p:tavLst>
                                        <p:tav tm="0">
                                          <p:val>
                                            <p:strVal val="#ppt_y"/>
                                          </p:val>
                                        </p:tav>
                                        <p:tav tm="100000">
                                          <p:val>
                                            <p:strVal val="#ppt_y"/>
                                          </p:val>
                                        </p:tav>
                                      </p:tavLst>
                                    </p:anim>
                                    <p:anim calcmode="lin" valueType="num">
                                      <p:cBhvr>
                                        <p:cTn id="28"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24326465" name="文本框 13"/>
          <p:cNvSpPr txBox="1"/>
          <p:nvPr/>
        </p:nvSpPr>
        <p:spPr bwMode="auto">
          <a:xfrm flipH="0" flipV="0">
            <a:off x="756875" y="681381"/>
            <a:ext cx="4375336" cy="853799"/>
          </a:xfrm>
          <a:prstGeom prst="rect">
            <a:avLst/>
          </a:prstGeom>
          <a:noFill/>
        </p:spPr>
        <p:txBody>
          <a:bodyPr wrap="square" rtlCol="0">
            <a:spAutoFit/>
          </a:bodyPr>
          <a:lstStyle/>
          <a:p>
            <a:pPr algn="l">
              <a:defRPr/>
            </a:pPr>
            <a:r>
              <a:rPr lang="en-US" sz="3200" b="0" i="0" u="none" strike="noStrike" cap="none" spc="0">
                <a:solidFill>
                  <a:schemeClr val="tx1">
                    <a:lumMod val="65000"/>
                    <a:lumOff val="35000"/>
                  </a:schemeClr>
                </a:solidFill>
                <a:latin typeface="思源黑体旧字形 ExtraLight"/>
                <a:ea typeface="思源黑体旧字形 ExtraLight"/>
                <a:cs typeface="思源黑体旧字形 ExtraLight"/>
              </a:rPr>
              <a:t>虚函数实现</a:t>
            </a:r>
            <a:endParaRPr sz="3200">
              <a:solidFill>
                <a:schemeClr val="tx1">
                  <a:lumMod val="65000"/>
                  <a:lumOff val="35000"/>
                </a:schemeClr>
              </a:solidFill>
              <a:latin typeface="思源黑体旧字形 ExtraLight"/>
              <a:ea typeface="思源黑体旧字形 ExtraLight"/>
              <a:cs typeface="Segoe UI Semilight"/>
            </a:endParaRPr>
          </a:p>
          <a:p>
            <a:pPr>
              <a:defRPr/>
            </a:pPr>
            <a:endParaRPr/>
          </a:p>
        </p:txBody>
      </p:sp>
      <p:pic>
        <p:nvPicPr>
          <p:cNvPr id="1434986622" name=""/>
          <p:cNvPicPr>
            <a:picLocks noChangeAspect="1"/>
          </p:cNvPicPr>
          <p:nvPr/>
        </p:nvPicPr>
        <p:blipFill>
          <a:blip r:embed="rId3"/>
          <a:stretch/>
        </p:blipFill>
        <p:spPr bwMode="auto">
          <a:xfrm>
            <a:off x="841168" y="1719447"/>
            <a:ext cx="3257550" cy="1123949"/>
          </a:xfrm>
          <a:prstGeom prst="rect">
            <a:avLst/>
          </a:prstGeom>
        </p:spPr>
      </p:pic>
      <p:sp>
        <p:nvSpPr>
          <p:cNvPr id="1763276476" name=""/>
          <p:cNvSpPr txBox="1"/>
          <p:nvPr/>
        </p:nvSpPr>
        <p:spPr bwMode="auto">
          <a:xfrm flipH="0" flipV="0">
            <a:off x="1337240" y="4094512"/>
            <a:ext cx="18363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endParaRPr/>
          </a:p>
        </p:txBody>
      </p:sp>
      <p:pic>
        <p:nvPicPr>
          <p:cNvPr id="1587707076" name=""/>
          <p:cNvPicPr>
            <a:picLocks noChangeAspect="1"/>
          </p:cNvPicPr>
          <p:nvPr/>
        </p:nvPicPr>
        <p:blipFill>
          <a:blip r:embed="rId4"/>
          <a:stretch/>
        </p:blipFill>
        <p:spPr bwMode="auto">
          <a:xfrm>
            <a:off x="989610" y="3846862"/>
            <a:ext cx="3581399" cy="495299"/>
          </a:xfrm>
          <a:prstGeom prst="rect">
            <a:avLst/>
          </a:prstGeom>
        </p:spPr>
      </p:pic>
      <p:pic>
        <p:nvPicPr>
          <p:cNvPr id="1362353357" name=""/>
          <p:cNvPicPr>
            <a:picLocks noChangeAspect="1"/>
          </p:cNvPicPr>
          <p:nvPr/>
        </p:nvPicPr>
        <p:blipFill>
          <a:blip r:embed="rId5"/>
          <a:stretch/>
        </p:blipFill>
        <p:spPr bwMode="auto">
          <a:xfrm>
            <a:off x="6902532" y="2746168"/>
            <a:ext cx="3390899" cy="2028825"/>
          </a:xfrm>
          <a:prstGeom prst="rect">
            <a:avLst/>
          </a:prstGeom>
        </p:spPr>
      </p:pic>
      <p:sp>
        <p:nvSpPr>
          <p:cNvPr id="86710293" name=""/>
          <p:cNvSpPr txBox="1"/>
          <p:nvPr/>
        </p:nvSpPr>
        <p:spPr bwMode="auto">
          <a:xfrm flipH="0" flipV="0">
            <a:off x="7002759" y="1030812"/>
            <a:ext cx="4098832" cy="774333"/>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2200"/>
              <a:t>C++ 没有接口</a:t>
            </a:r>
            <a:r>
              <a:rPr sz="2200"/>
              <a:t>，但是C++ 可以实现接口，就是通过纯虚函数</a:t>
            </a: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557237686" name="图片 15"/>
          <p:cNvPicPr>
            <a:picLocks noChangeAspect="1"/>
          </p:cNvPicPr>
          <p:nvPr/>
        </p:nvPicPr>
        <p:blipFill>
          <a:blip r:embed="rId3"/>
          <a:stretch/>
        </p:blipFill>
        <p:spPr bwMode="auto">
          <a:xfrm>
            <a:off x="7077456" y="501653"/>
            <a:ext cx="4537064" cy="5854690"/>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fill="norm" stroke="1" extrusionOk="0">
                <a:moveTo>
                  <a:pt x="3396521" y="0"/>
                </a:moveTo>
                <a:lnTo>
                  <a:pt x="5401456" y="0"/>
                </a:lnTo>
                <a:lnTo>
                  <a:pt x="2169827" y="6872989"/>
                </a:lnTo>
                <a:lnTo>
                  <a:pt x="0" y="6872989"/>
                </a:lnTo>
                <a:close/>
              </a:path>
            </a:pathLst>
          </a:custGeom>
        </p:spPr>
      </p:pic>
      <p:sp>
        <p:nvSpPr>
          <p:cNvPr id="693238905" name="矩形 6"/>
          <p:cNvSpPr/>
          <p:nvPr/>
        </p:nvSpPr>
        <p:spPr bwMode="auto">
          <a:xfrm rot="2699971">
            <a:off x="2740334" y="4071164"/>
            <a:ext cx="370728" cy="3707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atin typeface="思源黑体旧字形 ExtraLight"/>
              <a:ea typeface="思源黑体旧字形 ExtraLight"/>
            </a:endParaRPr>
          </a:p>
        </p:txBody>
      </p:sp>
      <p:sp>
        <p:nvSpPr>
          <p:cNvPr id="261919989" name="矩形 7"/>
          <p:cNvSpPr/>
          <p:nvPr/>
        </p:nvSpPr>
        <p:spPr bwMode="auto">
          <a:xfrm rot="2699971">
            <a:off x="3411867" y="4027953"/>
            <a:ext cx="181544" cy="181544"/>
          </a:xfrm>
          <a:prstGeom prst="rect">
            <a:avLst/>
          </a:pr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atin typeface="思源黑体旧字形 ExtraLight"/>
              <a:ea typeface="思源黑体旧字形 ExtraLight"/>
            </a:endParaRPr>
          </a:p>
        </p:txBody>
      </p:sp>
      <p:sp>
        <p:nvSpPr>
          <p:cNvPr id="622137115" name="文本框 8"/>
          <p:cNvSpPr txBox="1"/>
          <p:nvPr/>
        </p:nvSpPr>
        <p:spPr bwMode="auto">
          <a:xfrm>
            <a:off x="2775798" y="2809045"/>
            <a:ext cx="1963851" cy="1189079"/>
          </a:xfrm>
          <a:prstGeom prst="rect">
            <a:avLst/>
          </a:prstGeom>
          <a:noFill/>
        </p:spPr>
        <p:txBody>
          <a:bodyPr wrap="square" rtlCol="0">
            <a:spAutoFit/>
          </a:bodyPr>
          <a:lstStyle/>
          <a:p>
            <a:pPr algn="ctr">
              <a:defRPr/>
            </a:pPr>
            <a:r>
              <a:rPr lang="en-US" sz="3600" b="1">
                <a:solidFill>
                  <a:srgbClr val="444444"/>
                </a:solidFill>
                <a:latin typeface="思源黑体旧字形 ExtraLight"/>
                <a:ea typeface="思源黑体旧字形 ExtraLight"/>
              </a:rPr>
              <a:t>PART</a:t>
            </a:r>
            <a:endParaRPr/>
          </a:p>
          <a:p>
            <a:pPr algn="ctr">
              <a:defRPr/>
            </a:pPr>
            <a:r>
              <a:rPr lang="en-US" sz="3600" b="1">
                <a:solidFill>
                  <a:srgbClr val="444444"/>
                </a:solidFill>
                <a:latin typeface="思源黑体旧字形 ExtraLight"/>
                <a:ea typeface="思源黑体旧字形 ExtraLight"/>
              </a:rPr>
              <a:t>02</a:t>
            </a:r>
            <a:endParaRPr lang="zh-CN" sz="3600" b="1">
              <a:solidFill>
                <a:srgbClr val="444444"/>
              </a:solidFill>
              <a:latin typeface="思源黑体旧字形 ExtraLight"/>
              <a:ea typeface="思源黑体旧字形 ExtraLight"/>
            </a:endParaRPr>
          </a:p>
        </p:txBody>
      </p:sp>
      <p:sp>
        <p:nvSpPr>
          <p:cNvPr id="369800827" name="文本框 13"/>
          <p:cNvSpPr txBox="1"/>
          <p:nvPr/>
        </p:nvSpPr>
        <p:spPr bwMode="auto">
          <a:xfrm flipH="0" flipV="0">
            <a:off x="3849408" y="2809044"/>
            <a:ext cx="3714684" cy="853799"/>
          </a:xfrm>
          <a:prstGeom prst="rect">
            <a:avLst/>
          </a:prstGeom>
          <a:noFill/>
        </p:spPr>
        <p:txBody>
          <a:bodyPr wrap="square" rtlCol="0">
            <a:spAutoFit/>
          </a:bodyPr>
          <a:lstStyle/>
          <a:p>
            <a:pPr algn="ctr">
              <a:defRPr/>
            </a:pPr>
            <a:r>
              <a:rPr lang="en-US" sz="3200" b="0" i="0" u="none" strike="noStrike" cap="none" spc="0">
                <a:solidFill>
                  <a:schemeClr val="tx1">
                    <a:lumMod val="65000"/>
                    <a:lumOff val="35000"/>
                  </a:schemeClr>
                </a:solidFill>
                <a:latin typeface="思源黑体旧字形 ExtraLight"/>
                <a:ea typeface="思源黑体旧字形 ExtraLight"/>
                <a:cs typeface="思源黑体旧字形 ExtraLight"/>
              </a:rPr>
              <a:t>对象内存模型</a:t>
            </a:r>
            <a:endParaRPr sz="3200">
              <a:solidFill>
                <a:schemeClr val="tx1">
                  <a:lumMod val="65000"/>
                  <a:lumOff val="35000"/>
                </a:schemeClr>
              </a:solidFill>
              <a:latin typeface="思源黑体旧字形 ExtraLight"/>
              <a:ea typeface="思源黑体旧字形 ExtraLight"/>
              <a:cs typeface="Segoe UI Semilight"/>
            </a:endParaRPr>
          </a:p>
          <a:p>
            <a:pPr>
              <a:defRPr/>
            </a:pPr>
            <a:endParaRPr/>
          </a:p>
        </p:txBody>
      </p:sp>
      <p:grpSp>
        <p:nvGrpSpPr>
          <p:cNvPr id="102105160" name="组合 11"/>
          <p:cNvGrpSpPr/>
          <p:nvPr/>
        </p:nvGrpSpPr>
        <p:grpSpPr bwMode="auto">
          <a:xfrm>
            <a:off x="555171" y="2563317"/>
            <a:ext cx="5906925" cy="109451"/>
            <a:chOff x="538842" y="2563317"/>
            <a:chExt cx="5906925" cy="109451"/>
          </a:xfrm>
        </p:grpSpPr>
        <p:cxnSp>
          <p:nvCxnSpPr>
            <p:cNvPr id="1271834275" name="直接连接符 12"/>
            <p:cNvCxnSpPr>
              <a:cxnSpLocks/>
            </p:cNvCxnSpPr>
            <p:nvPr/>
          </p:nvCxnSpPr>
          <p:spPr bwMode="auto">
            <a:xfrm>
              <a:off x="538842" y="2672769"/>
              <a:ext cx="5891935"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72278635" name="矩形 10"/>
            <p:cNvSpPr/>
            <p:nvPr/>
          </p:nvSpPr>
          <p:spPr bwMode="auto">
            <a:xfrm>
              <a:off x="5156614" y="2563317"/>
              <a:ext cx="1289152" cy="10945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atin typeface="思源黑体旧字形 ExtraLight"/>
                <a:ea typeface="思源黑体旧字形 ExtraLight"/>
              </a:endParaRPr>
            </a:p>
          </p:txBody>
        </p:sp>
      </p:grpSp>
      <p:sp>
        <p:nvSpPr>
          <p:cNvPr id="378483654" name=""/>
          <p:cNvSpPr/>
          <p:nvPr/>
        </p:nvSpPr>
        <p:spPr bwMode="auto">
          <a:xfrm>
            <a:off x="4739288" y="3662841"/>
            <a:ext cx="4112676" cy="366118"/>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50" advClick="1">
        <p:fade thruBlk="0"/>
      </p:transition>
    </mc:Choice>
    <mc:Fallback>
      <p:transition spd="med"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557237686"/>
                                        </p:tgtEl>
                                        <p:attrNameLst>
                                          <p:attrName>style.visibility</p:attrName>
                                        </p:attrNameLst>
                                      </p:cBhvr>
                                      <p:to>
                                        <p:strVal val="visible"/>
                                      </p:to>
                                    </p:set>
                                    <p:animEffect transition="in" filter="randombar(horizontal)">
                                      <p:cBhvr>
                                        <p:cTn id="7" dur="500"/>
                                        <p:tgtEl>
                                          <p:spTgt spid="155723768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105160"/>
                                        </p:tgtEl>
                                        <p:attrNameLst>
                                          <p:attrName>style.visibility</p:attrName>
                                        </p:attrNameLst>
                                      </p:cBhvr>
                                      <p:to>
                                        <p:strVal val="visible"/>
                                      </p:to>
                                    </p:set>
                                    <p:animEffect transition="in" filter="wipe(left)">
                                      <p:cBhvr>
                                        <p:cTn id="11" dur="500"/>
                                        <p:tgtEl>
                                          <p:spTgt spid="102105160"/>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93238905"/>
                                        </p:tgtEl>
                                        <p:attrNameLst>
                                          <p:attrName>style.visibility</p:attrName>
                                        </p:attrNameLst>
                                      </p:cBhvr>
                                      <p:to>
                                        <p:strVal val="visible"/>
                                      </p:to>
                                    </p:set>
                                    <p:animEffect transition="in" filter="randombar(horizontal)">
                                      <p:cBhvr>
                                        <p:cTn id="15" dur="500"/>
                                        <p:tgtEl>
                                          <p:spTgt spid="693238905"/>
                                        </p:tgtEl>
                                      </p:cBhvr>
                                    </p:animEffect>
                                  </p:childTnLst>
                                </p:cTn>
                              </p:par>
                              <p:par>
                                <p:cTn id="16" presetID="14" presetClass="entr" presetSubtype="10" fill="hold" grpId="0" nodeType="withEffect">
                                  <p:stCondLst>
                                    <p:cond delay="500"/>
                                  </p:stCondLst>
                                  <p:childTnLst>
                                    <p:set>
                                      <p:cBhvr>
                                        <p:cTn id="17" dur="1" fill="hold">
                                          <p:stCondLst>
                                            <p:cond delay="0"/>
                                          </p:stCondLst>
                                        </p:cTn>
                                        <p:tgtEl>
                                          <p:spTgt spid="261919989"/>
                                        </p:tgtEl>
                                        <p:attrNameLst>
                                          <p:attrName>style.visibility</p:attrName>
                                        </p:attrNameLst>
                                      </p:cBhvr>
                                      <p:to>
                                        <p:strVal val="visible"/>
                                      </p:to>
                                    </p:set>
                                    <p:animEffect transition="in" filter="randombar(horizontal)">
                                      <p:cBhvr>
                                        <p:cTn id="18" dur="500"/>
                                        <p:tgtEl>
                                          <p:spTgt spid="261919989"/>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622137115"/>
                                        </p:tgtEl>
                                        <p:attrNameLst>
                                          <p:attrName>style.visibility</p:attrName>
                                        </p:attrNameLst>
                                      </p:cBhvr>
                                      <p:to>
                                        <p:strVal val="visible"/>
                                      </p:to>
                                    </p:set>
                                    <p:animEffect transition="in" filter="fade">
                                      <p:cBhvr>
                                        <p:cTn id="22" dur="500"/>
                                        <p:tgtEl>
                                          <p:spTgt spid="622137115"/>
                                        </p:tgtEl>
                                      </p:cBhvr>
                                    </p:animEffect>
                                  </p:childTnLst>
                                </p:cTn>
                              </p:par>
                            </p:childTnLst>
                          </p:cTn>
                        </p:par>
                        <p:par>
                          <p:cTn id="23" fill="hold">
                            <p:stCondLst>
                              <p:cond delay="25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69800827"/>
                                        </p:tgtEl>
                                        <p:attrNameLst>
                                          <p:attrName>style.visibility</p:attrName>
                                        </p:attrNameLst>
                                      </p:cBhvr>
                                      <p:to>
                                        <p:strVal val="visible"/>
                                      </p:to>
                                    </p:set>
                                    <p:anim calcmode="lin" valueType="num">
                                      <p:cBhvr>
                                        <p:cTn id="26" dur="500" fill="hold"/>
                                        <p:tgtEl>
                                          <p:spTgt spid="369800827"/>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69800827"/>
                                        </p:tgtEl>
                                        <p:attrNameLst>
                                          <p:attrName>ppt_y</p:attrName>
                                        </p:attrNameLst>
                                      </p:cBhvr>
                                      <p:tavLst>
                                        <p:tav tm="0">
                                          <p:val>
                                            <p:strVal val="#ppt_y"/>
                                          </p:val>
                                        </p:tav>
                                        <p:tav tm="100000">
                                          <p:val>
                                            <p:strVal val="#ppt_y"/>
                                          </p:val>
                                        </p:tav>
                                      </p:tavLst>
                                    </p:anim>
                                    <p:anim calcmode="lin" valueType="num">
                                      <p:cBhvr>
                                        <p:cTn id="28" dur="500" fill="hold"/>
                                        <p:tgtEl>
                                          <p:spTgt spid="369800827"/>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6980082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69800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38905" grpId="0" animBg="1"/>
      <p:bldP spid="261919989" grpId="0" animBg="1"/>
      <p:bldP spid="622137115" grpId="0"/>
      <p:bldP spid="369800827" grpId="0"/>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21444647" name=""/>
          <p:cNvSpPr txBox="1"/>
          <p:nvPr/>
        </p:nvSpPr>
        <p:spPr bwMode="auto">
          <a:xfrm flipH="0" flipV="0">
            <a:off x="6446103" y="4176119"/>
            <a:ext cx="130426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endParaRPr/>
          </a:p>
        </p:txBody>
      </p:sp>
      <p:sp>
        <p:nvSpPr>
          <p:cNvPr id="2027565" name=""/>
          <p:cNvSpPr txBox="1"/>
          <p:nvPr/>
        </p:nvSpPr>
        <p:spPr bwMode="auto">
          <a:xfrm flipH="0" flipV="0">
            <a:off x="7151201" y="4460632"/>
            <a:ext cx="528134"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solidFill>
                  <a:schemeClr val="bg1"/>
                </a:solidFill>
              </a:rPr>
              <a:t>_pa</a:t>
            </a:r>
            <a:endParaRPr>
              <a:solidFill>
                <a:schemeClr val="bg1"/>
              </a:solidFill>
            </a:endParaRPr>
          </a:p>
        </p:txBody>
      </p:sp>
      <p:sp>
        <p:nvSpPr>
          <p:cNvPr id="551250179" name=""/>
          <p:cNvSpPr txBox="1"/>
          <p:nvPr/>
        </p:nvSpPr>
        <p:spPr bwMode="auto">
          <a:xfrm flipH="0" flipV="0">
            <a:off x="10065151" y="4460631"/>
            <a:ext cx="528493"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solidFill>
                  <a:schemeClr val="bg1"/>
                </a:solidFill>
              </a:rPr>
              <a:t>_a</a:t>
            </a:r>
            <a:endParaRPr>
              <a:solidFill>
                <a:schemeClr val="bg1"/>
              </a:solidFill>
            </a:endParaRPr>
          </a:p>
        </p:txBody>
      </p:sp>
      <p:sp>
        <p:nvSpPr>
          <p:cNvPr id="2117233933" name=""/>
          <p:cNvSpPr txBox="1"/>
          <p:nvPr/>
        </p:nvSpPr>
        <p:spPr bwMode="auto">
          <a:xfrm flipH="0" flipV="0">
            <a:off x="902625" y="821574"/>
            <a:ext cx="4577504" cy="48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2600" b="0" i="0" u="none" strike="noStrike" cap="none" spc="0">
                <a:solidFill>
                  <a:schemeClr val="tx1">
                    <a:lumMod val="65000"/>
                    <a:lumOff val="35000"/>
                  </a:schemeClr>
                </a:solidFill>
                <a:latin typeface="思源黑体旧字形 ExtraLight"/>
                <a:ea typeface="思源黑体旧字形 ExtraLight"/>
                <a:cs typeface="思源黑体旧字形 ExtraLight"/>
              </a:rPr>
              <a:t>对象内存模型</a:t>
            </a:r>
            <a:endParaRPr sz="1800">
              <a:solidFill>
                <a:schemeClr val="tx1">
                  <a:lumMod val="65000"/>
                  <a:lumOff val="35000"/>
                </a:schemeClr>
              </a:solidFill>
              <a:latin typeface="思源黑体旧字形 ExtraLight"/>
              <a:ea typeface="思源黑体旧字形 ExtraLight"/>
              <a:cs typeface="Segoe UI Semilight"/>
            </a:endParaRPr>
          </a:p>
        </p:txBody>
      </p:sp>
      <p:pic>
        <p:nvPicPr>
          <p:cNvPr id="1327268406" name=""/>
          <p:cNvPicPr>
            <a:picLocks noChangeAspect="1"/>
          </p:cNvPicPr>
          <p:nvPr/>
        </p:nvPicPr>
        <p:blipFill>
          <a:blip r:embed="rId3"/>
          <a:stretch/>
        </p:blipFill>
        <p:spPr bwMode="auto">
          <a:xfrm>
            <a:off x="1047749" y="2113999"/>
            <a:ext cx="5048249" cy="2857500"/>
          </a:xfrm>
          <a:prstGeom prst="rect">
            <a:avLst/>
          </a:prstGeom>
        </p:spPr>
      </p:pic>
      <p:pic>
        <p:nvPicPr>
          <p:cNvPr id="797587138" name=""/>
          <p:cNvPicPr>
            <a:picLocks noChangeAspect="1"/>
          </p:cNvPicPr>
          <p:nvPr/>
        </p:nvPicPr>
        <p:blipFill>
          <a:blip r:embed="rId4"/>
          <a:stretch/>
        </p:blipFill>
        <p:spPr bwMode="auto">
          <a:xfrm>
            <a:off x="6345876" y="2185987"/>
            <a:ext cx="4467224" cy="2486025"/>
          </a:xfrm>
          <a:prstGeom prst="rect">
            <a:avLst/>
          </a:prstGeom>
        </p:spPr>
      </p:pic>
      <p:sp>
        <p:nvSpPr>
          <p:cNvPr id="472276239" name=""/>
          <p:cNvSpPr/>
          <p:nvPr/>
        </p:nvSpPr>
        <p:spPr bwMode="auto">
          <a:xfrm flipH="0" flipV="0">
            <a:off x="1780134" y="5058937"/>
            <a:ext cx="9131842" cy="128052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600" b="0" i="0" u="none">
                <a:solidFill>
                  <a:srgbClr val="FF0000"/>
                </a:solidFill>
                <a:latin typeface="Noto Sans Mono"/>
                <a:ea typeface="Noto Sans Mono"/>
                <a:cs typeface="Noto Sans Mono"/>
              </a:rPr>
              <a:t>每个成员相对于这个结构体变量地址的偏移量正好是该成员类型所占字节的整数倍，且最终占用字节数为成员类型中最大占用字节数的整数倍</a:t>
            </a:r>
            <a:endParaRPr sz="2600">
              <a:solidFill>
                <a:srgbClr val="FF000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 name="文本框 33"/>
          <p:cNvSpPr txBox="1"/>
          <p:nvPr/>
        </p:nvSpPr>
        <p:spPr bwMode="auto">
          <a:xfrm>
            <a:off x="4288355" y="2075217"/>
            <a:ext cx="3549361" cy="1569660"/>
          </a:xfrm>
          <a:prstGeom prst="rect">
            <a:avLst/>
          </a:prstGeom>
          <a:noFill/>
        </p:spPr>
        <p:txBody>
          <a:bodyPr wrap="square" rtlCol="0">
            <a:spAutoFit/>
          </a:bodyPr>
          <a:lstStyle/>
          <a:p>
            <a:pPr lvl="0" algn="ctr" defTabSz="914400">
              <a:defRPr/>
            </a:pPr>
            <a:r>
              <a:rPr lang="zh-CN" sz="6000" b="0" i="0" u="none" strike="noStrike" cap="none" spc="300">
                <a:ln>
                  <a:noFill/>
                </a:ln>
                <a:solidFill>
                  <a:srgbClr val="343434"/>
                </a:solidFill>
                <a:latin typeface="思源黑体旧字形 ExtraLight"/>
                <a:ea typeface="思源黑体旧字形 ExtraLight"/>
              </a:rPr>
              <a:t>谢谢欣赏</a:t>
            </a:r>
            <a:endParaRPr lang="en-US" sz="6000" b="0" i="0" u="none" strike="noStrike" cap="none" spc="300">
              <a:ln>
                <a:noFill/>
              </a:ln>
              <a:solidFill>
                <a:srgbClr val="343434"/>
              </a:solidFill>
              <a:latin typeface="思源黑体旧字形 ExtraLight"/>
              <a:ea typeface="思源黑体旧字形 ExtraLight"/>
            </a:endParaRPr>
          </a:p>
          <a:p>
            <a:pPr algn="ctr">
              <a:defRPr/>
            </a:pPr>
            <a:r>
              <a:rPr lang="en-US" sz="3600">
                <a:solidFill>
                  <a:srgbClr val="8A0000"/>
                </a:solidFill>
                <a:latin typeface="思源黑体旧字形 ExtraLight"/>
                <a:ea typeface="思源黑体旧字形 ExtraLight"/>
              </a:rPr>
              <a:t>THANK YOU</a:t>
            </a:r>
            <a:endParaRPr lang="zh-CN" sz="3600">
              <a:solidFill>
                <a:srgbClr val="8A0000"/>
              </a:solidFill>
              <a:latin typeface="思源黑体旧字形 ExtraLight"/>
              <a:ea typeface="思源黑体旧字形 ExtraLight"/>
            </a:endParaRPr>
          </a:p>
        </p:txBody>
      </p:sp>
      <p:sp>
        <p:nvSpPr>
          <p:cNvPr id="20" name="矩形 19"/>
          <p:cNvSpPr/>
          <p:nvPr/>
        </p:nvSpPr>
        <p:spPr bwMode="auto">
          <a:xfrm>
            <a:off x="3209452" y="4209446"/>
            <a:ext cx="5733292" cy="1246495"/>
          </a:xfrm>
          <a:prstGeom prst="rect">
            <a:avLst/>
          </a:prstGeom>
        </p:spPr>
        <p:txBody>
          <a:bodyPr wrap="square">
            <a:spAutoFit/>
          </a:bodyPr>
          <a:lstStyle/>
          <a:p>
            <a:pPr algn="ctr">
              <a:lnSpc>
                <a:spcPct val="150000"/>
              </a:lnSpc>
              <a:defRPr/>
            </a:pPr>
            <a:r>
              <a:rPr lang="zh-CN" sz="1000">
                <a:solidFill>
                  <a:schemeClr val="tx1">
                    <a:lumMod val="50000"/>
                    <a:lumOff val="50000"/>
                  </a:schemeClr>
                </a:solidFill>
                <a:latin typeface="思源黑体旧字形 ExtraLight"/>
                <a:ea typeface="思源黑体旧字形 ExtraLight"/>
              </a:rPr>
              <a:t>添加您的文字结尾描述文字说明添加您的文字结尾描述文字说明，添加您的文字结尾描述文字说明，添加您的文字结尾描述文字说明，添加您的文字结尾描述文字说明添加您的文字结尾描述文字说明，添加您的文字结尾描述文字说明</a:t>
            </a:r>
            <a:endParaRPr/>
          </a:p>
          <a:p>
            <a:pPr algn="ctr">
              <a:lnSpc>
                <a:spcPct val="150000"/>
              </a:lnSpc>
              <a:defRPr/>
            </a:pPr>
            <a:endParaRPr lang="zh-CN" sz="1000">
              <a:solidFill>
                <a:schemeClr val="tx1">
                  <a:lumMod val="50000"/>
                  <a:lumOff val="50000"/>
                </a:schemeClr>
              </a:solidFill>
              <a:latin typeface="思源黑体旧字形 ExtraLight"/>
              <a:ea typeface="思源黑体旧字形 ExtraLight"/>
            </a:endParaRPr>
          </a:p>
          <a:p>
            <a:pPr algn="ctr">
              <a:lnSpc>
                <a:spcPct val="150000"/>
              </a:lnSpc>
              <a:defRPr/>
            </a:pPr>
            <a:endParaRPr lang="zh-CN" sz="1000">
              <a:solidFill>
                <a:schemeClr val="tx1">
                  <a:lumMod val="50000"/>
                  <a:lumOff val="50000"/>
                </a:schemeClr>
              </a:solidFill>
              <a:latin typeface="思源黑体旧字形 ExtraLight"/>
              <a:ea typeface="思源黑体旧字形 ExtraLigh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4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ONLYOFFICE/8.2.2.22</Application>
  <PresentationFormat>On-screen Show (4:3)</PresentationFormat>
  <Paragraphs>0</Paragraphs>
  <Slides>7</Slides>
  <Notes>7</Notes>
  <HiddenSlides>0</HiddenSlides>
  <MMClips>2</MMClips>
  <ScaleCrop>0</ScaleCrop>
  <HeadingPairs>
    <vt:vector size="4" baseType="variant">
      <vt:variant>
        <vt:lpstr>Theme</vt:lpstr>
      </vt:variant>
      <vt:variant>
        <vt:i4>2</vt:i4>
      </vt:variant>
      <vt:variant>
        <vt:lpstr>Slide Titles</vt:lpstr>
      </vt:variant>
      <vt:variant>
        <vt:i4>7</vt:i4>
      </vt:variant>
    </vt:vector>
  </HeadingPairs>
  <TitlesOfParts>
    <vt:vector size="9" baseType="lpstr">
      <vt:lpstr>Theme 1</vt:lpstr>
      <vt:lpstr>Theme 2</vt:lpstr>
      <vt:lpstr>Slide 1</vt:lpstr>
      <vt:lpstr>Slide 2</vt:lpstr>
      <vt:lpstr>Slide 3</vt:lpstr>
      <vt:lpstr>Slide 4</vt:lpstr>
      <vt:lpstr>Slide 5</vt:lpstr>
      <vt:lpstr>Slide 6</vt:lpstr>
      <vt:lpstr>Slide 7</vt:lpstr>
    </vt:vector>
  </TitlesOfParts>
  <Company>第一PPT，www.1ppt.com</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创业融资</dc:title>
  <dc:creator>第一PPT</dc:creator>
  <cp:keywords>www.1ppt.com</cp:keywords>
  <dc:description>www.1ppt.com</dc:description>
  <cp:lastModifiedBy/>
  <cp:revision>235</cp:revision>
  <dcterms:created xsi:type="dcterms:W3CDTF">2017-02-19T15:11:46Z</dcterms:created>
  <dcterms:modified xsi:type="dcterms:W3CDTF">2025-03-19T13:07:32Z</dcterms:modified>
</cp:coreProperties>
</file>