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308B0-FFCD-4760-86C3-9371BC0AEA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7F554-AFB5-4C20-8914-208A4D05B7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7F554-AFB5-4C20-8914-208A4D05B7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7F554-AFB5-4C20-8914-208A4D05B7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AC82-AFFA-49FF-927E-2975FA6DA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C95E-80A2-495A-8974-1E158ACD81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AC82-AFFA-49FF-927E-2975FA6DA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C95E-80A2-495A-8974-1E158ACD81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AC82-AFFA-49FF-927E-2975FA6DA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C95E-80A2-495A-8974-1E158ACD81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AC82-AFFA-49FF-927E-2975FA6DA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C95E-80A2-495A-8974-1E158ACD81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AC82-AFFA-49FF-927E-2975FA6DA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C95E-80A2-495A-8974-1E158ACD81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AC82-AFFA-49FF-927E-2975FA6DA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C95E-80A2-495A-8974-1E158ACD81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AC82-AFFA-49FF-927E-2975FA6DA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C95E-80A2-495A-8974-1E158ACD81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AC82-AFFA-49FF-927E-2975FA6DA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C95E-80A2-495A-8974-1E158ACD81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AC82-AFFA-49FF-927E-2975FA6DA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C95E-80A2-495A-8974-1E158ACD81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AC82-AFFA-49FF-927E-2975FA6DA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C95E-80A2-495A-8974-1E158ACD81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AC82-AFFA-49FF-927E-2975FA6DA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C95E-80A2-495A-8974-1E158ACD81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7AC82-AFFA-49FF-927E-2975FA6DA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0C95E-80A2-495A-8974-1E158ACD81D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51660"/>
            <a:ext cx="9144000" cy="1760220"/>
          </a:xfrm>
        </p:spPr>
        <p:txBody>
          <a:bodyPr>
            <a:no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54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Bring old videos back to life </a:t>
            </a:r>
            <a:br>
              <a:rPr lang="en-US" altLang="zh-CN" sz="44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3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-- Customized video colorization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96531"/>
            <a:ext cx="9144000" cy="375444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Yifan WU 119010341	Yulong DAI 119010054	Yifan WANG 119010317</a:t>
            </a:r>
            <a:endParaRPr lang="en-US" altLang="zh-CN" sz="20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and Dataset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581990"/>
            <a:ext cx="1051560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Goal</a:t>
            </a:r>
            <a:r>
              <a:rPr lang="en-US" altLang="zh-CN" sz="1800" dirty="0"/>
              <a:t>: raise a user guided colorization method for portrait video, which has an interactive interface to allow users to color hair, skin, clothes, and background for portrait.</a:t>
            </a:r>
            <a:endParaRPr lang="zh-CN" altLang="en-US" sz="1800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" r="5782" b="6947"/>
          <a:stretch>
            <a:fillRect/>
          </a:stretch>
        </p:blipFill>
        <p:spPr>
          <a:xfrm>
            <a:off x="838200" y="2589958"/>
            <a:ext cx="10276053" cy="294758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38200" y="5661372"/>
            <a:ext cx="5974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Data set: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Hollywood2 dataset used in Bo, Zhang’s paper. [1]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38150" y="6327141"/>
            <a:ext cx="116014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[1] Zhang, B., He, M., Liao, J., Sander, P. V., Yuan, L.,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Bermak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A., &amp; Chen, D. (2019). Deep exemplar-based video colorization. In Proceedings of the IEEE/CVF Conference o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Computer Vision and Pattern Recognition (pp. 8052-8061)</a:t>
            </a:r>
            <a:endParaRPr lang="zh-CN" altLang="zh-CN" sz="1200" dirty="0">
              <a:solidFill>
                <a:schemeClr val="bg1">
                  <a:lumMod val="65000"/>
                </a:schemeClr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and Initial Result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38200" y="1480185"/>
            <a:ext cx="10852150" cy="2522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Plan of Action </a:t>
            </a:r>
            <a:endParaRPr lang="en-US" altLang="zh-CN" sz="2400" dirty="0"/>
          </a:p>
          <a:p>
            <a:r>
              <a:rPr lang="en-US" altLang="zh-CN" sz="800" dirty="0"/>
              <a:t> </a:t>
            </a:r>
            <a:endParaRPr lang="en-US" altLang="zh-CN" sz="800" dirty="0"/>
          </a:p>
          <a:p>
            <a:pPr marL="342900" indent="-342900">
              <a:buAutoNum type="arabicPeriod"/>
            </a:pPr>
            <a:r>
              <a:rPr lang="en-US" altLang="zh-CN" dirty="0"/>
              <a:t>Extract features of the original image and the reference using VGG 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>
                <a:sym typeface="+mn-ea"/>
              </a:rPr>
              <a:t>Build a semantic correspondence map measuring the correspondence reliability and generate the warped color reference</a:t>
            </a:r>
            <a:endParaRPr lang="en-US" altLang="zh-CN" dirty="0">
              <a:sym typeface="+mn-ea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ym typeface="+mn-ea"/>
              </a:rPr>
              <a:t>Use </a:t>
            </a:r>
            <a:r>
              <a:rPr lang="en-US" altLang="zh-CN" dirty="0">
                <a:sym typeface="+mn-ea"/>
              </a:rPr>
              <a:t>convolution neural network as our </a:t>
            </a:r>
            <a:r>
              <a:rPr lang="en-US" altLang="zh-CN" dirty="0">
                <a:sym typeface="+mn-ea"/>
              </a:rPr>
              <a:t>colorization network to combine the confidence map, warped color reference along with the last frame to colorize the next frame</a:t>
            </a:r>
            <a:endParaRPr lang="en-US" altLang="zh-CN" sz="1800" dirty="0"/>
          </a:p>
          <a:p>
            <a:pPr marL="342900" indent="-342900">
              <a:buFontTx/>
              <a:buAutoNum type="arabicPeriod"/>
            </a:pPr>
            <a:r>
              <a:rPr lang="en-US" altLang="zh-CN" dirty="0">
                <a:sym typeface="+mn-ea"/>
              </a:rPr>
              <a:t>Segment the portrait video into four layers: hair, skin, clothes and background, and combine them at last</a:t>
            </a:r>
            <a:endParaRPr lang="zh-CN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38200" y="3744644"/>
            <a:ext cx="10706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Sample Result</a:t>
            </a:r>
            <a:endParaRPr lang="en-US" altLang="zh-CN" sz="24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496695" y="4285382"/>
            <a:ext cx="9631007" cy="1822808"/>
            <a:chOff x="2415" y="6945"/>
            <a:chExt cx="15167" cy="2871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5" y="6945"/>
              <a:ext cx="3909" cy="2201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0" y="6945"/>
              <a:ext cx="3000" cy="2244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6769" y="7461"/>
              <a:ext cx="776" cy="10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/>
                <a:t>+</a:t>
              </a:r>
              <a:endParaRPr lang="zh-CN" altLang="en-US" sz="36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601" y="7461"/>
              <a:ext cx="776" cy="10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/>
                <a:t>=</a:t>
              </a:r>
              <a:endParaRPr lang="zh-CN" altLang="en-US" sz="36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077" y="9216"/>
              <a:ext cx="2586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Original image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633" y="9234"/>
              <a:ext cx="1715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Exemplar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2303" y="9234"/>
              <a:ext cx="5279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Initial Result (No segmentation) </a:t>
              </a:r>
              <a:endParaRPr lang="zh-CN" altLang="en-US" dirty="0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88" y="6945"/>
              <a:ext cx="3909" cy="2201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838200" y="6135419"/>
            <a:ext cx="10706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/>
              <a:t>Evaluation Method: PSNR, SSIM, Mean opion score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832485" y="229235"/>
            <a:ext cx="9542780" cy="61855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en-US" sz="2400" b="1">
                <a:latin typeface="Times New Roman" panose="02020603050405020304" pitchFamily="18" charset="0"/>
                <a:ea typeface="等线" panose="02010600030101010101" pitchFamily="2" charset="-122"/>
              </a:rPr>
              <a:t>Tentative Timeline/To-do lists:</a:t>
            </a:r>
            <a:endParaRPr lang="en-US" sz="2400" b="1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285750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ea typeface="等线" panose="02010600030101010101" pitchFamily="2" charset="-122"/>
              </a:rPr>
              <a:t>Nov 14 – Nov 17: Investigation</a:t>
            </a:r>
            <a:endParaRPr lang="en-US" b="1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indent="0" fontAlgn="auto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0">
                <a:latin typeface="Times New Roman" panose="02020603050405020304" pitchFamily="18" charset="0"/>
                <a:ea typeface="等线" panose="02010600030101010101" pitchFamily="2" charset="-122"/>
              </a:rPr>
              <a:t>     Yifan, WU: investigation about running environment as well as external libraries</a:t>
            </a:r>
            <a:endParaRPr lang="en-US" b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indent="0" fontAlgn="auto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0">
                <a:latin typeface="Times New Roman" panose="02020603050405020304" pitchFamily="18" charset="0"/>
                <a:ea typeface="等线" panose="02010600030101010101" pitchFamily="2" charset="-122"/>
              </a:rPr>
              <a:t>     Yulong, Dai: investigation about evaluation method</a:t>
            </a:r>
            <a:endParaRPr lang="en-US" b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indent="0" fontAlgn="auto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0">
                <a:latin typeface="Times New Roman" panose="02020603050405020304" pitchFamily="18" charset="0"/>
                <a:ea typeface="等线" panose="02010600030101010101" pitchFamily="2" charset="-122"/>
              </a:rPr>
              <a:t>     Yifan, WANG: investigation about dataset requirements and </a:t>
            </a:r>
            <a:r>
              <a:rPr lang="en-US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preprocessing methods</a:t>
            </a:r>
            <a:endParaRPr lang="en-US">
              <a:latin typeface="Times New Roman" panose="02020603050405020304" pitchFamily="18" charset="0"/>
              <a:ea typeface="等线" panose="02010600030101010101" pitchFamily="2" charset="-122"/>
              <a:sym typeface="+mn-ea"/>
            </a:endParaRPr>
          </a:p>
          <a:p>
            <a:pPr indent="0" fontAlgn="auto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b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285750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ea typeface="等线" panose="02010600030101010101" pitchFamily="2" charset="-122"/>
              </a:rPr>
              <a:t>Nov 17 – Nov 20: Build up codebase and get down to datasets</a:t>
            </a:r>
            <a:endParaRPr lang="en-US" b="1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indent="0" fontAlgn="auto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0">
                <a:latin typeface="Times New Roman" panose="02020603050405020304" pitchFamily="18" charset="0"/>
                <a:ea typeface="等线" panose="02010600030101010101" pitchFamily="2" charset="-122"/>
              </a:rPr>
              <a:t>     </a:t>
            </a:r>
            <a:r>
              <a:rPr lang="en-US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Yifan, WU: build up code base</a:t>
            </a:r>
            <a:endParaRPr lang="en-US" b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indent="0" fontAlgn="auto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     </a:t>
            </a:r>
            <a:r>
              <a:rPr lang="en-US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Yifan, WANG &amp; </a:t>
            </a:r>
            <a:r>
              <a:rPr lang="en-US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Yulong, Dai</a:t>
            </a:r>
            <a:r>
              <a:rPr lang="en-US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: prepare datasets</a:t>
            </a:r>
            <a:endParaRPr lang="en-US">
              <a:latin typeface="Times New Roman" panose="02020603050405020304" pitchFamily="18" charset="0"/>
              <a:ea typeface="等线" panose="02010600030101010101" pitchFamily="2" charset="-122"/>
              <a:sym typeface="+mn-ea"/>
            </a:endParaRPr>
          </a:p>
          <a:p>
            <a:pPr indent="0" fontAlgn="auto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b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285750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ea typeface="等线" panose="02010600030101010101" pitchFamily="2" charset="-122"/>
              </a:rPr>
              <a:t>Nov 21 – Dec 01: Develop segmentation and colorization idea</a:t>
            </a:r>
            <a:endParaRPr lang="en-US" b="1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indent="0" fontAlgn="auto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0">
                <a:latin typeface="Times New Roman" panose="02020603050405020304" pitchFamily="18" charset="0"/>
                <a:ea typeface="等线" panose="02010600030101010101" pitchFamily="2" charset="-122"/>
              </a:rPr>
              <a:t>     </a:t>
            </a:r>
            <a:r>
              <a:rPr lang="en-US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Yifan, WU &amp; </a:t>
            </a:r>
            <a:r>
              <a:rPr lang="en-US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Yulong, Dai</a:t>
            </a:r>
            <a:r>
              <a:rPr lang="en-US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: design and implement colorization method</a:t>
            </a:r>
            <a:endParaRPr lang="en-US" b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indent="0" fontAlgn="auto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     </a:t>
            </a:r>
            <a:r>
              <a:rPr lang="en-US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Yifan, WANG: </a:t>
            </a:r>
            <a:r>
              <a:rPr lang="en-US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design and implement segmentation method</a:t>
            </a:r>
            <a:endParaRPr lang="en-US">
              <a:latin typeface="Times New Roman" panose="02020603050405020304" pitchFamily="18" charset="0"/>
              <a:ea typeface="等线" panose="02010600030101010101" pitchFamily="2" charset="-122"/>
              <a:sym typeface="+mn-ea"/>
            </a:endParaRPr>
          </a:p>
          <a:p>
            <a:pPr indent="0" fontAlgn="auto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b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285750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ea typeface="等线" panose="02010600030101010101" pitchFamily="2" charset="-122"/>
              </a:rPr>
              <a:t>Dec 02 – Dec 09: Experiments</a:t>
            </a:r>
            <a:endParaRPr lang="en-US" b="1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indent="0" fontAlgn="auto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0">
                <a:latin typeface="Times New Roman" panose="02020603050405020304" pitchFamily="18" charset="0"/>
                <a:ea typeface="等线" panose="02010600030101010101" pitchFamily="2" charset="-122"/>
              </a:rPr>
              <a:t>     </a:t>
            </a:r>
            <a:r>
              <a:rPr lang="en-US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Yifan, WU &amp; </a:t>
            </a:r>
            <a:r>
              <a:rPr lang="en-US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Yifan, WANG: test colorization method on the datasets and record performance</a:t>
            </a:r>
            <a:endParaRPr lang="en-US" b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indent="0" fontAlgn="auto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     Yulong, Dai: colorization method evaluating </a:t>
            </a:r>
            <a:endParaRPr lang="en-US">
              <a:latin typeface="Times New Roman" panose="02020603050405020304" pitchFamily="18" charset="0"/>
              <a:ea typeface="等线" panose="02010600030101010101" pitchFamily="2" charset="-122"/>
              <a:sym typeface="+mn-ea"/>
            </a:endParaRPr>
          </a:p>
          <a:p>
            <a:pPr indent="0" fontAlgn="auto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b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285750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ea typeface="等线" panose="02010600030101010101" pitchFamily="2" charset="-122"/>
              </a:rPr>
              <a:t>Dec 10 – Dec 15: Develop the interactive interface </a:t>
            </a:r>
            <a:endParaRPr lang="en-US" b="1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indent="0" fontAlgn="auto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en-US" b="0">
                <a:latin typeface="Times New Roman" panose="02020603050405020304" pitchFamily="18" charset="0"/>
                <a:ea typeface="等线" panose="02010600030101010101" pitchFamily="2" charset="-122"/>
              </a:rPr>
              <a:t>     Yifan, WU &amp; Yulong, Dai &amp; </a:t>
            </a:r>
            <a:r>
              <a:rPr lang="en-US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Yifan, WANG</a:t>
            </a:r>
            <a:r>
              <a:rPr lang="en-US" altLang="en-US" b="0">
                <a:latin typeface="Times New Roman" panose="02020603050405020304" pitchFamily="18" charset="0"/>
                <a:ea typeface="等线" panose="02010600030101010101" pitchFamily="2" charset="-122"/>
              </a:rPr>
              <a:t>: d</a:t>
            </a:r>
            <a:r>
              <a:rPr lang="en-US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evelop the interactive interface</a:t>
            </a:r>
            <a:endParaRPr lang="en-US" altLang="en-US" b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indent="457200" fontAlgn="auto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b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GY2NmU0NjIyMWRmMjI4MTBiMzYzM2NmODc3Y2Y0NzMifQ=="/>
  <p:tag name="KSO_WPP_MARK_KEY" val="8e93c65e-1a77-4085-8c1e-1c5742d4cd6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2128</Words>
  <Application>WPS 演示</Application>
  <PresentationFormat>宽屏</PresentationFormat>
  <Paragraphs>60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Times New Roman</vt:lpstr>
      <vt:lpstr>等线</vt:lpstr>
      <vt:lpstr>Calibri</vt:lpstr>
      <vt:lpstr>等线 Light</vt:lpstr>
      <vt:lpstr>微软雅黑</vt:lpstr>
      <vt:lpstr>Arial Unicode MS</vt:lpstr>
      <vt:lpstr>Office 主题​​</vt:lpstr>
      <vt:lpstr>Bring old videos back to life  -- Customized video colorization</vt:lpstr>
      <vt:lpstr>Goal and Dataset</vt:lpstr>
      <vt:lpstr>Methodology and Initial Result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 old videos back to life  -- Customized video colorization</dc:title>
  <dc:creator>Wang Yifan</dc:creator>
  <cp:lastModifiedBy>二凡</cp:lastModifiedBy>
  <cp:revision>24</cp:revision>
  <dcterms:created xsi:type="dcterms:W3CDTF">2022-11-14T07:25:00Z</dcterms:created>
  <dcterms:modified xsi:type="dcterms:W3CDTF">2022-11-15T04:10:50Z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ED0C63494CE9480F85BA896EB1CDC25D</vt:lpwstr>
  </property>
  <property fmtid="{D5CDD505-2E9C-101B-9397-08002B2CF9AE}" pid="3" name="KSOProductBuildVer">
    <vt:lpwstr>2052-11.1.0.12763</vt:lpwstr>
  </property>
</Properties>
</file>