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2" r:id="rId5"/>
    <p:sldId id="264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10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95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505B-D718-4532-8C1C-F8B7176B703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B466-0037-4600-89E6-4EF46982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1" y="28117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Computer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12B4A-BBA3-4D1E-8315-423FBC07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455" y="5982270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Alex Bisbach, </a:t>
            </a:r>
            <a:r>
              <a:rPr lang="en-US" dirty="0" err="1"/>
              <a:t>Levon</a:t>
            </a:r>
            <a:r>
              <a:rPr lang="en-US" dirty="0"/>
              <a:t> Swenson, </a:t>
            </a:r>
            <a:r>
              <a:rPr lang="en-US" dirty="0" err="1"/>
              <a:t>Junsu</a:t>
            </a:r>
            <a:r>
              <a:rPr lang="en-US" dirty="0"/>
              <a:t> </a:t>
            </a:r>
            <a:r>
              <a:rPr lang="en-US" dirty="0" err="1"/>
              <a:t>Jeong</a:t>
            </a:r>
            <a:r>
              <a:rPr lang="en-US" dirty="0"/>
              <a:t>, Benjamin </a:t>
            </a:r>
            <a:r>
              <a:rPr lang="en-US" dirty="0" err="1"/>
              <a:t>Mehn</a:t>
            </a:r>
            <a:r>
              <a:rPr lang="en-US" dirty="0"/>
              <a:t>, Evan </a:t>
            </a:r>
            <a:r>
              <a:rPr lang="en-US" dirty="0" err="1"/>
              <a:t>Gjerde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DE35F-65B6-4646-93DE-607CA15E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00" y="2254369"/>
            <a:ext cx="6046237" cy="34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C566C-F2AA-4627-A12F-71F25FBC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8" y="1016216"/>
            <a:ext cx="7494393" cy="5681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94522B-4375-46A8-9665-57D150E91398}"/>
              </a:ext>
            </a:extLst>
          </p:cNvPr>
          <p:cNvSpPr txBox="1">
            <a:spLocks/>
          </p:cNvSpPr>
          <p:nvPr/>
        </p:nvSpPr>
        <p:spPr>
          <a:xfrm>
            <a:off x="601544" y="78585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1683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8193C-D75D-49BE-9F06-0AB225813DBA}"/>
              </a:ext>
            </a:extLst>
          </p:cNvPr>
          <p:cNvSpPr txBox="1">
            <a:spLocks/>
          </p:cNvSpPr>
          <p:nvPr/>
        </p:nvSpPr>
        <p:spPr>
          <a:xfrm>
            <a:off x="601544" y="78585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C62EF-E6D7-4198-964E-E98A62C9D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12" b="17155"/>
          <a:stretch/>
        </p:blipFill>
        <p:spPr>
          <a:xfrm>
            <a:off x="1877884" y="901736"/>
            <a:ext cx="6249760" cy="57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C30EE-69AF-4D3D-B2DC-BF365CE9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7" y="1133312"/>
            <a:ext cx="6644773" cy="54047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130499-F108-42E4-BBAC-6D205B6505A8}"/>
              </a:ext>
            </a:extLst>
          </p:cNvPr>
          <p:cNvSpPr txBox="1">
            <a:spLocks/>
          </p:cNvSpPr>
          <p:nvPr/>
        </p:nvSpPr>
        <p:spPr>
          <a:xfrm>
            <a:off x="1570897" y="319913"/>
            <a:ext cx="6268193" cy="80673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8553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20AE-AAE9-4763-BF53-FE2B458227BC}"/>
              </a:ext>
            </a:extLst>
          </p:cNvPr>
          <p:cNvSpPr txBox="1">
            <a:spLocks/>
          </p:cNvSpPr>
          <p:nvPr/>
        </p:nvSpPr>
        <p:spPr>
          <a:xfrm>
            <a:off x="1203649" y="0"/>
            <a:ext cx="7211484" cy="17715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5C9C-745D-4D58-8DD4-778E72857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5" y="600315"/>
            <a:ext cx="8001987" cy="62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9A066-1F5E-44C6-8870-EA0E62FE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16" y="901736"/>
            <a:ext cx="6718987" cy="54892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0FEDAF-3B37-4F6C-A09B-7161002246D4}"/>
              </a:ext>
            </a:extLst>
          </p:cNvPr>
          <p:cNvSpPr txBox="1">
            <a:spLocks/>
          </p:cNvSpPr>
          <p:nvPr/>
        </p:nvSpPr>
        <p:spPr>
          <a:xfrm>
            <a:off x="601544" y="78585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State Chart</a:t>
            </a:r>
          </a:p>
        </p:txBody>
      </p:sp>
    </p:spTree>
    <p:extLst>
      <p:ext uri="{BB962C8B-B14F-4D97-AF65-F5344CB8AC3E}">
        <p14:creationId xmlns:p14="http://schemas.microsoft.com/office/powerpoint/2010/main" val="117883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59C506-5F4B-4B75-9218-C7C3F87FA8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59EEB-C3AE-4544-8263-417009DCDF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0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74DA95-CD7A-4D5E-9D27-67A759CE7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504D5-9995-435B-8121-353DBC85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884661"/>
            <a:ext cx="4650004" cy="3097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F02AC-B40E-4629-AB1E-64E7E1354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2359851"/>
            <a:ext cx="4650004" cy="214676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AA3B5C-0C55-4FFF-9C45-8F9F7C074A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54CB428-DA31-4480-AF7E-6033E0E5D55E}"/>
              </a:ext>
            </a:extLst>
          </p:cNvPr>
          <p:cNvSpPr txBox="1">
            <a:spLocks/>
          </p:cNvSpPr>
          <p:nvPr/>
        </p:nvSpPr>
        <p:spPr>
          <a:xfrm>
            <a:off x="2044318" y="713549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Robustness Diagrams</a:t>
            </a:r>
          </a:p>
        </p:txBody>
      </p:sp>
    </p:spTree>
    <p:extLst>
      <p:ext uri="{BB962C8B-B14F-4D97-AF65-F5344CB8AC3E}">
        <p14:creationId xmlns:p14="http://schemas.microsoft.com/office/powerpoint/2010/main" val="6468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2D22-B00C-4934-A657-5521A9674273}"/>
              </a:ext>
            </a:extLst>
          </p:cNvPr>
          <p:cNvSpPr txBox="1">
            <a:spLocks/>
          </p:cNvSpPr>
          <p:nvPr/>
        </p:nvSpPr>
        <p:spPr>
          <a:xfrm>
            <a:off x="1338390" y="105218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Presentation</a:t>
            </a:r>
          </a:p>
        </p:txBody>
      </p:sp>
      <p:sp>
        <p:nvSpPr>
          <p:cNvPr id="3" name="AutoShape 2" descr="Image result for computer lab">
            <a:extLst>
              <a:ext uri="{FF2B5EF4-FFF2-40B4-BE49-F238E27FC236}">
                <a16:creationId xmlns:a16="http://schemas.microsoft.com/office/drawing/2014/main" id="{C99B080B-9F06-45F8-8332-99E509576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4265" y="1526959"/>
            <a:ext cx="6779235" cy="3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8C2EF-967C-4083-BF10-A63173CF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" y="1334278"/>
            <a:ext cx="8830414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22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Computer Reservation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Reservation System</dc:title>
  <dc:creator>Alex Bisbach</dc:creator>
  <cp:lastModifiedBy>Ben Main</cp:lastModifiedBy>
  <cp:revision>9</cp:revision>
  <dcterms:created xsi:type="dcterms:W3CDTF">2017-12-13T02:37:01Z</dcterms:created>
  <dcterms:modified xsi:type="dcterms:W3CDTF">2017-12-14T01:47:08Z</dcterms:modified>
</cp:coreProperties>
</file>