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10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956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505B-D718-4532-8C1C-F8B7176B703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51101-20B7-4A22-91E2-BB690D1F0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B466-0037-4600-89E6-4EF469827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Computer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12B4A-BBA3-4D1E-8315-423FBC07F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Alex Bisbach, </a:t>
            </a:r>
            <a:r>
              <a:rPr lang="en-US" dirty="0" err="1"/>
              <a:t>Levon</a:t>
            </a:r>
            <a:r>
              <a:rPr lang="en-US" dirty="0"/>
              <a:t> Swenson, </a:t>
            </a:r>
            <a:r>
              <a:rPr lang="en-US" dirty="0" err="1"/>
              <a:t>Junsu</a:t>
            </a:r>
            <a:r>
              <a:rPr lang="en-US" dirty="0"/>
              <a:t> </a:t>
            </a:r>
            <a:r>
              <a:rPr lang="en-US" dirty="0" err="1"/>
              <a:t>Jeong</a:t>
            </a:r>
            <a:r>
              <a:rPr lang="en-US" dirty="0"/>
              <a:t>, Benjamin </a:t>
            </a:r>
            <a:r>
              <a:rPr lang="en-US" dirty="0" err="1"/>
              <a:t>Mehn</a:t>
            </a:r>
            <a:r>
              <a:rPr lang="en-US" dirty="0"/>
              <a:t>, Evan </a:t>
            </a:r>
            <a:r>
              <a:rPr lang="en-US" dirty="0" err="1"/>
              <a:t>Gjerde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C566C-F2AA-4627-A12F-71F25FBC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"/>
            <a:ext cx="9045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735987-7181-4750-9190-C3274110C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665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3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9A066-1F5E-44C6-8870-EA0E62FE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4" y="0"/>
            <a:ext cx="83943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3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59C506-5F4B-4B75-9218-C7C3F87FA8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659EEB-C3AE-4544-8263-417009DCDF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0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74DA95-CD7A-4D5E-9D27-67A759CE7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504D5-9995-435B-8121-353DBC85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884661"/>
            <a:ext cx="4650004" cy="3097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F02AC-B40E-4629-AB1E-64E7E1354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2359851"/>
            <a:ext cx="4650004" cy="214676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AA3B5C-0C55-4FFF-9C45-8F9F7C074A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954CB428-DA31-4480-AF7E-6033E0E5D55E}"/>
              </a:ext>
            </a:extLst>
          </p:cNvPr>
          <p:cNvSpPr txBox="1">
            <a:spLocks/>
          </p:cNvSpPr>
          <p:nvPr/>
        </p:nvSpPr>
        <p:spPr>
          <a:xfrm>
            <a:off x="2197837" y="638974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Robustness Diagrams</a:t>
            </a:r>
          </a:p>
        </p:txBody>
      </p:sp>
    </p:spTree>
    <p:extLst>
      <p:ext uri="{BB962C8B-B14F-4D97-AF65-F5344CB8AC3E}">
        <p14:creationId xmlns:p14="http://schemas.microsoft.com/office/powerpoint/2010/main" val="64687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Computer Reservation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Reservation System</dc:title>
  <dc:creator>Alex Bisbach</dc:creator>
  <cp:lastModifiedBy>Alex Bisbach</cp:lastModifiedBy>
  <cp:revision>6</cp:revision>
  <dcterms:created xsi:type="dcterms:W3CDTF">2017-12-13T02:37:01Z</dcterms:created>
  <dcterms:modified xsi:type="dcterms:W3CDTF">2017-12-13T03:57:41Z</dcterms:modified>
</cp:coreProperties>
</file>