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>
      <p:extLst>
        <p:ext uri="{E3EDB536-0D56-4F60-86BA-61A60CA02DAB}">
          <p202:designTagLst xmlns:p202="http://schemas.microsoft.com/office/powerpoint/2020/02/main">
            <p202:designTag name="BPID" val="{B09C670C-0D2A-4E98-8545-BDBD9C3FF03B}"/>
          </p202:designTagLst>
        </p:ext>
      </p:extLst>
    </p:sldId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3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4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7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6404-FDD3-D6E3-8054-D478C8EB7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20829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16A858-78DE-3F37-1660-048071901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4200" dirty="0"/>
              <a:t>90% of what you need to know about Kusto/Azure Data Explorer in 75% of an hour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DBD8BAA5-4796-2B29-CE44-333C1F856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5525" y="5630676"/>
            <a:ext cx="4610100" cy="94206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Or 50% of an hour if you believe our </a:t>
            </a:r>
            <a:r>
              <a:rPr lang="en-US" dirty="0" err="1">
                <a:highlight>
                  <a:srgbClr val="FFFF00"/>
                </a:highlight>
              </a:rPr>
              <a:t>DoL</a:t>
            </a:r>
            <a:r>
              <a:rPr lang="en-US" dirty="0">
                <a:highlight>
                  <a:srgbClr val="FFFF00"/>
                </a:highlight>
              </a:rPr>
              <a:t> agenda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D089F-72C9-D0FE-61FB-49528AAEA9F1}"/>
              </a:ext>
            </a:extLst>
          </p:cNvPr>
          <p:cNvSpPr txBox="1"/>
          <p:nvPr/>
        </p:nvSpPr>
        <p:spPr>
          <a:xfrm>
            <a:off x="730645" y="980027"/>
            <a:ext cx="30100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Evan Basalik</a:t>
            </a:r>
          </a:p>
          <a:p>
            <a:r>
              <a:rPr lang="en-US" dirty="0"/>
              <a:t>Azure CXP CRE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A1DC0-A556-77F1-A5F4-BAD9F391DF7B}"/>
              </a:ext>
            </a:extLst>
          </p:cNvPr>
          <p:cNvSpPr txBox="1"/>
          <p:nvPr/>
        </p:nvSpPr>
        <p:spPr>
          <a:xfrm>
            <a:off x="3140889" y="1903608"/>
            <a:ext cx="30100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Azure CXP</a:t>
            </a:r>
          </a:p>
          <a:p>
            <a:r>
              <a:rPr lang="en-US" dirty="0"/>
              <a:t>Day of Learning</a:t>
            </a:r>
          </a:p>
        </p:txBody>
      </p:sp>
    </p:spTree>
    <p:extLst>
      <p:ext uri="{BB962C8B-B14F-4D97-AF65-F5344CB8AC3E}">
        <p14:creationId xmlns:p14="http://schemas.microsoft.com/office/powerpoint/2010/main" val="27613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3EE3-D1C1-3F83-C465-D9D2607C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A39E-5E75-D3B1-D7A7-B291A385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Getting around (Demo1.kql)</a:t>
            </a:r>
          </a:p>
          <a:p>
            <a:r>
              <a:rPr lang="en-US" dirty="0"/>
              <a:t>Take (Demo2.kql)</a:t>
            </a:r>
          </a:p>
          <a:p>
            <a:r>
              <a:rPr lang="en-US" dirty="0"/>
              <a:t>Project (Demo2.kql)</a:t>
            </a:r>
          </a:p>
          <a:p>
            <a:r>
              <a:rPr lang="en-US" dirty="0"/>
              <a:t>Where + ago + </a:t>
            </a:r>
            <a:r>
              <a:rPr lang="en-US" i="1" dirty="0">
                <a:solidFill>
                  <a:srgbClr val="00B050"/>
                </a:solidFill>
              </a:rPr>
              <a:t>comments </a:t>
            </a:r>
            <a:r>
              <a:rPr lang="en-US" dirty="0"/>
              <a:t>(Demo4.kql)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Extend + IFF (Demo4.kql)</a:t>
            </a:r>
          </a:p>
          <a:p>
            <a:r>
              <a:rPr lang="en-US" dirty="0"/>
              <a:t>Summarize – count + bin (Demo5.kql)</a:t>
            </a:r>
          </a:p>
          <a:p>
            <a:r>
              <a:rPr lang="en-US" dirty="0"/>
              <a:t>Render </a:t>
            </a:r>
            <a:r>
              <a:rPr lang="en-US" dirty="0" err="1"/>
              <a:t>timechart</a:t>
            </a:r>
            <a:r>
              <a:rPr lang="en-US" dirty="0"/>
              <a:t> (Demo5.kql)</a:t>
            </a:r>
          </a:p>
          <a:p>
            <a:r>
              <a:rPr lang="en-US" dirty="0"/>
              <a:t>Let + dynamic (Demo6.kql)</a:t>
            </a:r>
          </a:p>
          <a:p>
            <a:r>
              <a:rPr lang="en-US" dirty="0"/>
              <a:t>Sharing your queries</a:t>
            </a:r>
          </a:p>
          <a:p>
            <a:r>
              <a:rPr lang="en-US" dirty="0"/>
              <a:t>Putting it </a:t>
            </a:r>
            <a:r>
              <a:rPr lang="en-US"/>
              <a:t>all together (Demo7.kql)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83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90% of what you need to know about Kusto/Azure Data Explorer in 75% of an hour</vt:lpstr>
      <vt:lpstr>The 90%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90% of what you need to know about Kusto/Azure Data Explorer in 75% of an hour</dc:title>
  <dc:creator>Evan Basalik (HE/HIM)</dc:creator>
  <cp:lastModifiedBy>Evan Basalik (HE/HIM)</cp:lastModifiedBy>
  <cp:revision>2</cp:revision>
  <dcterms:created xsi:type="dcterms:W3CDTF">2022-05-10T23:50:50Z</dcterms:created>
  <dcterms:modified xsi:type="dcterms:W3CDTF">2022-05-11T01:02:08Z</dcterms:modified>
</cp:coreProperties>
</file>