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63273" autoAdjust="0"/>
  </p:normalViewPr>
  <p:slideViewPr>
    <p:cSldViewPr snapToGrid="0">
      <p:cViewPr varScale="1">
        <p:scale>
          <a:sx n="53" d="100"/>
          <a:sy n="53" d="100"/>
        </p:scale>
        <p:origin x="1118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E5ABF-444F-4B13-947F-66DBEF03CC8B}" type="datetimeFigureOut">
              <a:rPr lang="en-CA" smtClean="0"/>
              <a:t>2024-01-27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6528E-AB1C-4F58-8816-0BD9831A77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7364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{Scenario1}</a:t>
            </a:r>
          </a:p>
          <a:p>
            <a:r>
              <a:rPr lang="en-CA" dirty="0"/>
              <a:t>{Scenario2}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6528E-AB1C-4F58-8816-0BD9831A77C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21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{Scenario1}</a:t>
            </a:r>
          </a:p>
          <a:p>
            <a:r>
              <a:rPr lang="en-CA" dirty="0"/>
              <a:t>{Scenario2}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6528E-AB1C-4F58-8816-0BD9831A77C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981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{Scenario1}</a:t>
            </a:r>
          </a:p>
          <a:p>
            <a:r>
              <a:rPr lang="en-CA" dirty="0"/>
              <a:t>{Scenario2}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6528E-AB1C-4F58-8816-0BD9831A77C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7840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{Scenario1}</a:t>
            </a:r>
          </a:p>
          <a:p>
            <a:r>
              <a:rPr lang="en-CA" dirty="0"/>
              <a:t>{Scenario3}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6528E-AB1C-4F58-8816-0BD9831A77C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992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{Scenario1}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6528E-AB1C-4F58-8816-0BD9831A77C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2379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{Scenario1}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6528E-AB1C-4F58-8816-0BD9831A77C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7024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{Scenario1}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6528E-AB1C-4F58-8816-0BD9831A77C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5090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{Scenario3}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6528E-AB1C-4F58-8816-0BD9831A77C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8588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5E3B-49CB-8231-8B9D-FFD4E80A1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1D90A-8915-F66A-F721-BFD61D8F1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96913-1EC5-54F1-98D2-57649E94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5F543-0179-20C5-41F8-EA5A5667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AD8FA-7707-BF9C-F3D9-05891A14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6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CAFD-FA2E-B645-F327-242F79486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F4779-5720-D9E6-2556-C0B844B4A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62902-A2C3-43AC-78FD-343BDBAC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FB56C-677B-609B-F2B5-732F4F48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1214E-52F2-767D-6A50-B65EA921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9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40DDC-74C1-E448-40A0-8E84B45B1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A4661-C485-B4C0-A984-1CF4FF425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61F4-8428-AD16-6E03-8299C1A91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57A46-AA2A-5DB2-E2A3-113357D7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8A0E9-9A52-282B-7B29-4B4B4E78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1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2E51F-229D-5F4E-846E-18E1C321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92DB9-E00D-7896-EDFF-13C210208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99A97-BBC5-A88D-FAB8-56C1B6D2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FB3B1-DDC9-7E38-0FD7-5EEAA4A0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D4F5E-A472-C352-E9F2-2BC30D32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8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1DE4-DC6F-B924-DF43-FDA78FBDB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BE0EC-E941-8D48-B5BC-36E07AA31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919D7-6A52-16F5-4C99-D05D4D22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BC48-7209-A4EB-7F51-3E12BD8C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155EE-7DB4-5828-A1A2-1263A665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0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66E4-9C7F-C1B2-B3CA-D70011AD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531ED-347E-4ACA-8989-CF93EA8B6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048B6-704E-F516-D388-5ED500630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C2AE6-47F0-11CF-55A3-9A518E73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14A6A-446D-2442-AFAE-D55F35B0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36F75-043D-E058-ABED-4039ADF1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7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594E6-1DBD-617B-903F-39FEF5DEF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17E15-99D0-28D7-44B4-2753F85B9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E4B85-B043-E4E1-D967-1BA17B931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8E621-B13D-F6E4-054F-2BBD41A35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8F5A2-A046-DAF1-E327-5B1709264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B540C3-DEF8-4835-6C8D-DAE0CA60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C95587-7D0B-8F49-FD92-CDD4B808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9F922D-FC7D-6E40-BED3-E2021B53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2E06-FA94-1EBB-97CE-8B7F5E824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08357-0180-6D81-0EBE-34AC07D0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7F925-F9B1-8C0D-C2B1-6146B1EF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C7A9C-EDFE-341B-7432-01119ECC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5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5ECEBE-3541-1741-A083-8A79AF20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9BD9D-BB87-F817-8223-5AAF03906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A2EAE-119E-2543-0965-4180BF0B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05EC-C955-4BD1-3860-9EB9E4AB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5FC5-15BB-5B77-B807-D5C72C57B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C9624-050E-1D77-B6C0-593DF1837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6623B-DA49-75BB-A61B-3FCC1AF1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EBF9E-0679-34C4-95C4-54637D45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60D08-80B2-9907-8D78-BCF46751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3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E686-25BA-5100-1B93-11CB2DA8E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1D811-99AB-FA85-391C-D3545B52B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2312D-FA74-5CB1-2D55-BD8B4AFA7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5FD02-0A3B-47DF-C60E-29810BBE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68B3C-4E9F-0B78-7F55-BE17FACA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72B6-FFF5-6796-9066-DC0FE4C0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8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FEC9CF-5645-3C60-B97E-CB0473D07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625FA-2F10-408F-0E03-8F720186E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EF217-F2DE-0769-EE4A-82C980F3C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ED1E1D-55A8-4AE9-857D-DA50F874C535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57777-E492-5CD8-8B8C-46C64636E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53269-1307-1AFE-F4FF-A6C9079A3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1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4C0CCC-60F5-F2F8-3B1B-D9611873C783}"/>
              </a:ext>
            </a:extLst>
          </p:cNvPr>
          <p:cNvSpPr/>
          <p:nvPr/>
        </p:nvSpPr>
        <p:spPr>
          <a:xfrm>
            <a:off x="5818520" y="3017520"/>
            <a:ext cx="554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pic>
        <p:nvPicPr>
          <p:cNvPr id="3" name="Camera 2">
            <a:extLst>
              <a:ext uri="{FF2B5EF4-FFF2-40B4-BE49-F238E27FC236}">
                <a16:creationId xmlns:a16="http://schemas.microsoft.com/office/drawing/2014/main" id="{F70D67D2-F04B-4C33-51CA-C39B33FBA895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59579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CDE62-ACA2-09FF-B589-F431D9221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F64969-7EFE-EA96-AAE2-84DFD6C01498}"/>
              </a:ext>
            </a:extLst>
          </p:cNvPr>
          <p:cNvSpPr/>
          <p:nvPr/>
        </p:nvSpPr>
        <p:spPr>
          <a:xfrm>
            <a:off x="5818520" y="3017520"/>
            <a:ext cx="554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8573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AC39F-1484-209F-6593-2DCABB21A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F8322B-9FBE-156E-0C5B-0F10DEB9E195}"/>
              </a:ext>
            </a:extLst>
          </p:cNvPr>
          <p:cNvSpPr/>
          <p:nvPr/>
        </p:nvSpPr>
        <p:spPr>
          <a:xfrm>
            <a:off x="5818519" y="3017520"/>
            <a:ext cx="5549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5973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BCDC9-7917-CA8C-6C46-BACC46C1C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7CF609-5965-2F4C-43A1-A6792151D089}"/>
              </a:ext>
            </a:extLst>
          </p:cNvPr>
          <p:cNvSpPr/>
          <p:nvPr/>
        </p:nvSpPr>
        <p:spPr>
          <a:xfrm>
            <a:off x="5818520" y="3017520"/>
            <a:ext cx="554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pic>
        <p:nvPicPr>
          <p:cNvPr id="2" name="Camera 1">
            <a:extLst>
              <a:ext uri="{FF2B5EF4-FFF2-40B4-BE49-F238E27FC236}">
                <a16:creationId xmlns:a16="http://schemas.microsoft.com/office/drawing/2014/main" id="{867207BC-F2B4-84D3-AA77-18A8C21BECBE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9810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8FCC3-3C32-86F0-909E-8BFC20A84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D2F331-E7A5-3C48-175C-7310664AEA46}"/>
              </a:ext>
            </a:extLst>
          </p:cNvPr>
          <p:cNvSpPr/>
          <p:nvPr/>
        </p:nvSpPr>
        <p:spPr>
          <a:xfrm>
            <a:off x="5818520" y="3017520"/>
            <a:ext cx="554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7983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0C43E-FBCC-59EC-91E9-8A85A5F2C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24AAC3-777A-0BE1-9133-BB8F56216C20}"/>
              </a:ext>
            </a:extLst>
          </p:cNvPr>
          <p:cNvSpPr/>
          <p:nvPr/>
        </p:nvSpPr>
        <p:spPr>
          <a:xfrm>
            <a:off x="5818520" y="3017520"/>
            <a:ext cx="554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pic>
        <p:nvPicPr>
          <p:cNvPr id="2" name="Camera 1">
            <a:extLst>
              <a:ext uri="{FF2B5EF4-FFF2-40B4-BE49-F238E27FC236}">
                <a16:creationId xmlns:a16="http://schemas.microsoft.com/office/drawing/2014/main" id="{798DE37A-F02B-E60D-103F-2437B5183CAC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44351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894AF-D7F5-9ECF-20E2-FF71C9943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7215F-1B7F-C10E-99A2-86B4FCEC2557}"/>
              </a:ext>
            </a:extLst>
          </p:cNvPr>
          <p:cNvSpPr/>
          <p:nvPr/>
        </p:nvSpPr>
        <p:spPr>
          <a:xfrm>
            <a:off x="5818520" y="3017520"/>
            <a:ext cx="554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pic>
        <p:nvPicPr>
          <p:cNvPr id="2" name="Camera 1">
            <a:extLst>
              <a:ext uri="{FF2B5EF4-FFF2-40B4-BE49-F238E27FC236}">
                <a16:creationId xmlns:a16="http://schemas.microsoft.com/office/drawing/2014/main" id="{CABE05E2-51C0-4B42-451E-4306640C6BE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62901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510F7-1BB9-5721-8FE0-D8D057DC9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6E450F-8A20-1F3A-1FD8-FCFCB29EA5B1}"/>
              </a:ext>
            </a:extLst>
          </p:cNvPr>
          <p:cNvSpPr/>
          <p:nvPr/>
        </p:nvSpPr>
        <p:spPr>
          <a:xfrm>
            <a:off x="5818520" y="3017520"/>
            <a:ext cx="554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pic>
        <p:nvPicPr>
          <p:cNvPr id="2" name="Camera 1">
            <a:extLst>
              <a:ext uri="{FF2B5EF4-FFF2-40B4-BE49-F238E27FC236}">
                <a16:creationId xmlns:a16="http://schemas.microsoft.com/office/drawing/2014/main" id="{64DEAB9D-EE09-257F-75D3-980C56AD8541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27557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52</Words>
  <Application>Microsoft Office PowerPoint</Application>
  <PresentationFormat>Widescreen</PresentationFormat>
  <Paragraphs>28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Basalik</dc:creator>
  <cp:lastModifiedBy>Evan Basalik</cp:lastModifiedBy>
  <cp:revision>8</cp:revision>
  <dcterms:created xsi:type="dcterms:W3CDTF">2024-01-20T20:44:21Z</dcterms:created>
  <dcterms:modified xsi:type="dcterms:W3CDTF">2024-01-27T12:09:53Z</dcterms:modified>
</cp:coreProperties>
</file>