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D6536B20.xml" ContentType="application/vnd.ms-powerpoint.comments+xml"/>
  <Override PartName="/ppt/notesSlides/notesSlide2.xml" ContentType="application/vnd.openxmlformats-officedocument.presentationml.notesSlide+xml"/>
  <Override PartName="/ppt/comments/modernComment_101_E79BAFD2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3_724283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5_91A5246F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8A5D8D-D461-2AB3-28B6-5E56EB236AA0}" name="Evan Basalik" initials="EB" userId="S::evanba@microsoft.com::58cad15f-3c05-453f-8ef8-5c8bb80a92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53" d="100"/>
          <a:sy n="53" d="100"/>
        </p:scale>
        <p:origin x="182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0_D6536B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97878B8-765E-485D-83C8-64297F2FF442}" authorId="{F68A5D8D-D461-2AB3-28B6-5E56EB236AA0}" created="2024-01-29T04:38:13.1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5791136" sldId="256"/>
      <ac:spMk id="4" creationId="{114C0CCC-60F5-F2F8-3B1B-D9611873C783}"/>
    </ac:deMkLst>
    <p188:txBody>
      <a:bodyPr/>
      <a:lstStyle/>
      <a:p>
        <a:r>
          <a:rPr lang="en-US"/>
          <a:t>Comment on slide 1</a:t>
        </a:r>
      </a:p>
    </p188:txBody>
  </p188:cm>
</p188:cmLst>
</file>

<file path=ppt/comments/modernComment_101_E79BAF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3ED4C5-6D52-46A6-A79E-B719D93DD8F4}" authorId="{F68A5D8D-D461-2AB3-28B6-5E56EB236AA0}" created="2024-01-29T04:26:42.9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85739986" sldId="257"/>
      <ac:spMk id="4" creationId="{9BF64969-7EFE-EA96-AAE2-84DFD6C01498}"/>
    </ac:deMkLst>
    <p188:txBody>
      <a:bodyPr/>
      <a:lstStyle/>
      <a:p>
        <a:r>
          <a:rPr lang="en-US"/>
          <a:t>This is a comment on slide 2</a:t>
        </a:r>
      </a:p>
    </p188:txBody>
  </p188:cm>
</p188:cmLst>
</file>

<file path=ppt/comments/modernComment_103_72428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F92B3A-AB2D-4C05-A710-E06EAA4959B4}" authorId="{F68A5D8D-D461-2AB3-28B6-5E56EB236AA0}" created="2024-01-29T04:56:37.1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810103" sldId="259"/>
      <ac:spMk id="4" creationId="{CE7CF609-5965-2F4C-43A1-A6792151D089}"/>
    </ac:deMkLst>
    <p188:txBody>
      <a:bodyPr/>
      <a:lstStyle/>
      <a:p>
        <a:r>
          <a:rPr lang="en-US"/>
          <a:t>Comment in slide 4</a:t>
        </a:r>
      </a:p>
    </p188:txBody>
  </p188:cm>
</p188:cmLst>
</file>

<file path=ppt/comments/modernComment_105_91A5246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4D81A2-6075-4296-942B-4A32E9A69AA2}" authorId="{F68A5D8D-D461-2AB3-28B6-5E56EB236AA0}" created="2024-01-29T04:56:58.290">
    <pc:sldMkLst xmlns:pc="http://schemas.microsoft.com/office/powerpoint/2013/main/command">
      <pc:docMk/>
      <pc:sldMk cId="2443519087" sldId="261"/>
    </pc:sldMkLst>
    <p188:txBody>
      <a:bodyPr/>
      <a:lstStyle/>
      <a:p>
        <a:r>
          <a:rPr lang="en-US"/>
          <a:t>Comment in slide 6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8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{Scenario3}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D6536B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E79BAFD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724283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91A5246F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F70D67D2-F04B-4C33-51CA-C39B33FBA8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867207BC-F2B4-84D3-AA77-18A8C21BECB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798DE37A-F02B-E60D-103F-2437B5183CA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CABE05E2-51C0-4B42-451E-4306640C6B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64DEAB9D-EE09-257F-75D3-980C56AD854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13</cp:revision>
  <dcterms:created xsi:type="dcterms:W3CDTF">2024-01-20T20:44:21Z</dcterms:created>
  <dcterms:modified xsi:type="dcterms:W3CDTF">2024-01-29T05:48:34Z</dcterms:modified>
</cp:coreProperties>
</file>