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D6536B20.xml" ContentType="application/vnd.ms-powerpoint.comments+xml"/>
  <Override PartName="/ppt/notesSlides/notesSlide2.xml" ContentType="application/vnd.openxmlformats-officedocument.presentationml.notesSlide+xml"/>
  <Override PartName="/ppt/comments/modernComment_101_E79BAFD2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3_7242837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5_91A5246F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mpty Section 1" id="{7A52B658-65F4-4608-9909-2CC5B4A08547}">
          <p14:sldIdLst/>
        </p14:section>
        <p14:section name="Section with Slides 1" id="{942061D9-AB1C-4AE0-BE3F-D36EEB7AD5EB}">
          <p14:sldIdLst>
            <p14:sldId id="256"/>
            <p14:sldId id="257"/>
            <p14:sldId id="258"/>
            <p14:sldId id="259"/>
          </p14:sldIdLst>
        </p14:section>
        <p14:section name="Section with Slides 2" id="{9376B432-F82B-44DD-B611-DBE3F3DEA883}">
          <p14:sldIdLst>
            <p14:sldId id="260"/>
            <p14:sldId id="261"/>
            <p14:sldId id="262"/>
            <p14:sldId id="263"/>
          </p14:sldIdLst>
        </p14:section>
        <p14:section name="Empty Section 2" id="{ADAFE76B-6F07-4EEF-A63C-98F7687BFE3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68A5D8D-D461-2AB3-28B6-5E56EB236AA0}" name="Evan Basalik" initials="EB" userId="S::evanba@microsoft.com::58cad15f-3c05-453f-8ef8-5c8bb80a92e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3273" autoAdjust="0"/>
  </p:normalViewPr>
  <p:slideViewPr>
    <p:cSldViewPr snapToGrid="0">
      <p:cViewPr varScale="1">
        <p:scale>
          <a:sx n="53" d="100"/>
          <a:sy n="53" d="100"/>
        </p:scale>
        <p:origin x="1013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0_D6536B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7878B8-765E-485D-83C8-64297F2FF442}" authorId="{F68A5D8D-D461-2AB3-28B6-5E56EB236AA0}" created="2024-01-29T04:38:13.1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95791136" sldId="256"/>
      <ac:spMk id="4" creationId="{114C0CCC-60F5-F2F8-3B1B-D9611873C783}"/>
    </ac:deMkLst>
    <p188:txBody>
      <a:bodyPr/>
      <a:lstStyle/>
      <a:p>
        <a:r>
          <a:rPr lang="en-US"/>
          <a:t>Comment on slide 1</a:t>
        </a:r>
      </a:p>
    </p188:txBody>
  </p188:cm>
</p188:cmLst>
</file>

<file path=ppt/comments/modernComment_101_E79BAF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3ED4C5-6D52-46A6-A79E-B719D93DD8F4}" authorId="{F68A5D8D-D461-2AB3-28B6-5E56EB236AA0}" created="2024-01-29T04:26:42.91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85739986" sldId="257"/>
      <ac:spMk id="4" creationId="{9BF64969-7EFE-EA96-AAE2-84DFD6C01498}"/>
    </ac:deMkLst>
    <p188:txBody>
      <a:bodyPr/>
      <a:lstStyle/>
      <a:p>
        <a:r>
          <a:rPr lang="en-US"/>
          <a:t>This is a comment on slide 2</a:t>
        </a:r>
      </a:p>
    </p188:txBody>
  </p188:cm>
</p188:cmLst>
</file>

<file path=ppt/comments/modernComment_103_72428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F92B3A-AB2D-4C05-A710-E06EAA4959B4}" authorId="{F68A5D8D-D461-2AB3-28B6-5E56EB236AA0}" created="2024-01-29T04:56:37.1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9810103" sldId="259"/>
      <ac:spMk id="4" creationId="{CE7CF609-5965-2F4C-43A1-A6792151D089}"/>
    </ac:deMkLst>
    <p188:txBody>
      <a:bodyPr/>
      <a:lstStyle/>
      <a:p>
        <a:r>
          <a:rPr lang="en-US"/>
          <a:t>Comment in slide 4</a:t>
        </a:r>
      </a:p>
    </p188:txBody>
  </p188:cm>
</p188:cmLst>
</file>

<file path=ppt/comments/modernComment_105_91A524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4D81A2-6075-4296-942B-4A32E9A69AA2}" authorId="{F68A5D8D-D461-2AB3-28B6-5E56EB236AA0}" created="2024-01-29T04:56:58.290">
    <pc:sldMkLst xmlns:pc="http://schemas.microsoft.com/office/powerpoint/2013/main/command">
      <pc:docMk/>
      <pc:sldMk cId="2443519087" sldId="261"/>
    </pc:sldMkLst>
    <p188:txBody>
      <a:bodyPr/>
      <a:lstStyle/>
      <a:p>
        <a:r>
          <a:rPr lang="en-US"/>
          <a:t>Comment in slide 6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E5ABF-444F-4B13-947F-66DBEF03CC8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528E-AB1C-4F58-8816-0BD9831A7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36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21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98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84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{Scenario3}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9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7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2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09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{Scenario3}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58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5E3B-49CB-8231-8B9D-FFD4E80A1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D90A-8915-F66A-F721-BFD61D8F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6913-1EC5-54F1-98D2-57649E94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F543-0179-20C5-41F8-EA5A5667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D8FA-7707-BF9C-F3D9-05891A14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CAFD-FA2E-B645-F327-242F7948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4779-5720-D9E6-2556-C0B844B4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902-A2C3-43AC-78FD-343BDBAC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B56C-677B-609B-F2B5-732F4F48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214E-52F2-767D-6A50-B65EA921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0DDC-74C1-E448-40A0-8E84B45B1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A4661-C485-B4C0-A984-1CF4FF42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61F4-8428-AD16-6E03-8299C1A9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7A46-AA2A-5DB2-E2A3-113357D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A0E9-9A52-282B-7B29-4B4B4E7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E51F-229D-5F4E-846E-18E1C32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2DB9-E00D-7896-EDFF-13C21020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9A97-BBC5-A88D-FAB8-56C1B6D2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B3B1-DDC9-7E38-0FD7-5EEAA4A0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4F5E-A472-C352-E9F2-2BC30D32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DE4-DC6F-B924-DF43-FDA78FBD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E0EC-E941-8D48-B5BC-36E07AA3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19D7-6A52-16F5-4C99-D05D4D22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BC48-7209-A4EB-7F51-3E12BD8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55EE-7DB4-5828-A1A2-1263A665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6E4-9C7F-C1B2-B3CA-D70011AD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31ED-347E-4ACA-8989-CF93EA8B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48B6-704E-F516-D388-5ED50063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C2AE6-47F0-11CF-55A3-9A518E73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4A6A-446D-2442-AFAE-D55F35B0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6F75-043D-E058-ABED-4039ADF1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94E6-1DBD-617B-903F-39FEF5DE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7E15-99D0-28D7-44B4-2753F85B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E4B85-B043-E4E1-D967-1BA17B93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8E621-B13D-F6E4-054F-2BBD41A3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8F5A2-A046-DAF1-E327-5B170926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540C3-DEF8-4835-6C8D-DAE0CA6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587-7D0B-8F49-FD92-CDD4B808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F922D-FC7D-6E40-BED3-E2021B5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2E06-FA94-1EBB-97CE-8B7F5E82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8357-0180-6D81-0EBE-34AC07D0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F925-F9B1-8C0D-C2B1-6146B1EF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7A9C-EDFE-341B-7432-01119ECC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ECEBE-3541-1741-A083-8A79AF20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9BD9D-BB87-F817-8223-5AAF0390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A2EAE-119E-2543-0965-4180BF0B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05EC-C955-4BD1-3860-9EB9E4AB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5FC5-15BB-5B77-B807-D5C72C57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C9624-050E-1D77-B6C0-593DF183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623B-DA49-75BB-A61B-3FCC1AF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BF9E-0679-34C4-95C4-54637D45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0D08-80B2-9907-8D78-BCF46751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E686-25BA-5100-1B93-11CB2DA8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1D811-99AB-FA85-391C-D3545B52B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12D-FA74-5CB1-2D55-BD8B4AFA7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FD02-0A3B-47DF-C60E-29810BBE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8B3C-4E9F-0B78-7F55-BE17FAC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72B6-FFF5-6796-9066-DC0FE4C0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EC9CF-5645-3C60-B97E-CB0473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25FA-2F10-408F-0E03-8F720186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F217-F2DE-0769-EE4A-82C980F3C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D1E1D-55A8-4AE9-857D-DA50F874C53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7777-E492-5CD8-8B8C-46C64636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3269-1307-1AFE-F4FF-A6C9079A3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D6536B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E79BAFD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724283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91A5246F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4C0CCC-60F5-F2F8-3B1B-D9611873C783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3" name="Camera 2">
            <a:extLst>
              <a:ext uri="{FF2B5EF4-FFF2-40B4-BE49-F238E27FC236}">
                <a16:creationId xmlns:a16="http://schemas.microsoft.com/office/drawing/2014/main" id="{F70D67D2-F04B-4C33-51CA-C39B33FBA89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957911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DE62-ACA2-09FF-B589-F431D922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64969-7EFE-EA96-AAE2-84DFD6C01498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57399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C39F-1484-209F-6593-2DCABB21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F8322B-9FBE-156E-0C5B-0F10DEB9E195}"/>
              </a:ext>
            </a:extLst>
          </p:cNvPr>
          <p:cNvSpPr/>
          <p:nvPr/>
        </p:nvSpPr>
        <p:spPr>
          <a:xfrm>
            <a:off x="5818519" y="3017520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973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BCDC9-7917-CA8C-6C46-BACC46C1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CF609-5965-2F4C-43A1-A6792151D089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867207BC-F2B4-84D3-AA77-18A8C21BECB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98101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8FCC3-3C32-86F0-909E-8BFC20A8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2F331-E7A5-3C48-175C-7310664AEA46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798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0C43E-FBCC-59EC-91E9-8A85A5F2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4AAC3-777A-0BE1-9133-BB8F56216C20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798DE37A-F02B-E60D-103F-2437B5183CA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35190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894AF-D7F5-9ECF-20E2-FF71C9943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7215F-1B7F-C10E-99A2-86B4FCEC2557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CABE05E2-51C0-4B42-451E-4306640C6B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6290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10F7-1BB9-5721-8FE0-D8D057DC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6E450F-8A20-1F3A-1FD8-FCFCB29EA5B1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64DEAB9D-EE09-257F-75D3-980C56AD854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275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Basalik</dc:creator>
  <cp:lastModifiedBy>Evan Basalik</cp:lastModifiedBy>
  <cp:revision>14</cp:revision>
  <dcterms:created xsi:type="dcterms:W3CDTF">2024-01-20T20:44:21Z</dcterms:created>
  <dcterms:modified xsi:type="dcterms:W3CDTF">2024-02-04T11:08:01Z</dcterms:modified>
</cp:coreProperties>
</file>