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8"/>
  </p:notesMasterIdLst>
  <p:handoutMasterIdLst>
    <p:handoutMasterId r:id="rId9"/>
  </p:handoutMasterIdLst>
  <p:sldIdLst>
    <p:sldId id="291" r:id="rId2"/>
    <p:sldId id="297" r:id="rId3"/>
    <p:sldId id="298" r:id="rId4"/>
    <p:sldId id="299" r:id="rId5"/>
    <p:sldId id="300" r:id="rId6"/>
    <p:sldId id="293" r:id="rId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02337"/>
    <a:srgbClr val="A50021"/>
    <a:srgbClr val="548235"/>
    <a:srgbClr val="002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CC39AB-890E-5C47-97F6-EB730863D4F8}" v="12" dt="2023-10-23T14:10:47.5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132" autoAdjust="0"/>
    <p:restoredTop sz="93131" autoAdjust="0"/>
  </p:normalViewPr>
  <p:slideViewPr>
    <p:cSldViewPr snapToGrid="0">
      <p:cViewPr varScale="1">
        <p:scale>
          <a:sx n="112" d="100"/>
          <a:sy n="112" d="100"/>
        </p:scale>
        <p:origin x="208" y="528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01" d="100"/>
          <a:sy n="101" d="100"/>
        </p:scale>
        <p:origin x="-3552" y="-11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东彬 白" userId="2c67a257aed176a1" providerId="LiveId" clId="{6111514F-98BE-6548-B7EE-EF7B382BF4D0}"/>
    <pc:docChg chg="modSld">
      <pc:chgData name="东彬 白" userId="2c67a257aed176a1" providerId="LiveId" clId="{6111514F-98BE-6548-B7EE-EF7B382BF4D0}" dt="2023-09-28T08:15:35.425" v="8" actId="20577"/>
      <pc:docMkLst>
        <pc:docMk/>
      </pc:docMkLst>
      <pc:sldChg chg="modSp mod">
        <pc:chgData name="东彬 白" userId="2c67a257aed176a1" providerId="LiveId" clId="{6111514F-98BE-6548-B7EE-EF7B382BF4D0}" dt="2023-09-28T08:15:35.425" v="8" actId="20577"/>
        <pc:sldMkLst>
          <pc:docMk/>
          <pc:sldMk cId="2644402109" sldId="295"/>
        </pc:sldMkLst>
        <pc:spChg chg="mod">
          <ac:chgData name="东彬 白" userId="2c67a257aed176a1" providerId="LiveId" clId="{6111514F-98BE-6548-B7EE-EF7B382BF4D0}" dt="2023-09-28T08:15:35.425" v="8" actId="20577"/>
          <ac:spMkLst>
            <pc:docMk/>
            <pc:sldMk cId="2644402109" sldId="295"/>
            <ac:spMk id="2" creationId="{339D285F-ECE6-CD30-6442-87E0A1520AF1}"/>
          </ac:spMkLst>
        </pc:spChg>
      </pc:sldChg>
    </pc:docChg>
  </pc:docChgLst>
  <pc:docChgLst>
    <pc:chgData name="东彬 白" userId="2c67a257aed176a1" providerId="LiveId" clId="{0BCC39AB-890E-5C47-97F6-EB730863D4F8}"/>
    <pc:docChg chg="undo redo custSel addSld delSld modSld sldOrd">
      <pc:chgData name="东彬 白" userId="2c67a257aed176a1" providerId="LiveId" clId="{0BCC39AB-890E-5C47-97F6-EB730863D4F8}" dt="2023-10-23T14:12:48.715" v="1102" actId="20577"/>
      <pc:docMkLst>
        <pc:docMk/>
      </pc:docMkLst>
      <pc:sldChg chg="modSp mod">
        <pc:chgData name="东彬 白" userId="2c67a257aed176a1" providerId="LiveId" clId="{0BCC39AB-890E-5C47-97F6-EB730863D4F8}" dt="2023-10-23T13:03:30.219" v="24" actId="20577"/>
        <pc:sldMkLst>
          <pc:docMk/>
          <pc:sldMk cId="240172998" sldId="291"/>
        </pc:sldMkLst>
        <pc:spChg chg="mod">
          <ac:chgData name="东彬 白" userId="2c67a257aed176a1" providerId="LiveId" clId="{0BCC39AB-890E-5C47-97F6-EB730863D4F8}" dt="2023-10-23T13:03:30.219" v="24" actId="20577"/>
          <ac:spMkLst>
            <pc:docMk/>
            <pc:sldMk cId="240172998" sldId="291"/>
            <ac:spMk id="2" creationId="{7390534D-4148-7961-2EAB-6F48BD4C6434}"/>
          </ac:spMkLst>
        </pc:spChg>
      </pc:sldChg>
      <pc:sldChg chg="del">
        <pc:chgData name="东彬 白" userId="2c67a257aed176a1" providerId="LiveId" clId="{0BCC39AB-890E-5C47-97F6-EB730863D4F8}" dt="2023-10-23T14:03:35.118" v="629" actId="2696"/>
        <pc:sldMkLst>
          <pc:docMk/>
          <pc:sldMk cId="3672130309" sldId="292"/>
        </pc:sldMkLst>
      </pc:sldChg>
      <pc:sldChg chg="delSp modSp mod">
        <pc:chgData name="东彬 白" userId="2c67a257aed176a1" providerId="LiveId" clId="{0BCC39AB-890E-5C47-97F6-EB730863D4F8}" dt="2023-10-23T13:13:00.332" v="559" actId="1076"/>
        <pc:sldMkLst>
          <pc:docMk/>
          <pc:sldMk cId="2707773138" sldId="293"/>
        </pc:sldMkLst>
        <pc:spChg chg="mod">
          <ac:chgData name="东彬 白" userId="2c67a257aed176a1" providerId="LiveId" clId="{0BCC39AB-890E-5C47-97F6-EB730863D4F8}" dt="2023-10-23T13:13:00.332" v="559" actId="1076"/>
          <ac:spMkLst>
            <pc:docMk/>
            <pc:sldMk cId="2707773138" sldId="293"/>
            <ac:spMk id="2" creationId="{27B51FE7-95DE-A6F3-99E5-B873B2C5F769}"/>
          </ac:spMkLst>
        </pc:spChg>
        <pc:spChg chg="del">
          <ac:chgData name="东彬 白" userId="2c67a257aed176a1" providerId="LiveId" clId="{0BCC39AB-890E-5C47-97F6-EB730863D4F8}" dt="2023-10-23T13:12:53.089" v="556" actId="478"/>
          <ac:spMkLst>
            <pc:docMk/>
            <pc:sldMk cId="2707773138" sldId="293"/>
            <ac:spMk id="3" creationId="{110FE16C-F666-96B3-8FF8-4254D8D1962E}"/>
          </ac:spMkLst>
        </pc:spChg>
      </pc:sldChg>
      <pc:sldChg chg="del">
        <pc:chgData name="东彬 白" userId="2c67a257aed176a1" providerId="LiveId" clId="{0BCC39AB-890E-5C47-97F6-EB730863D4F8}" dt="2023-10-23T14:03:35.118" v="629" actId="2696"/>
        <pc:sldMkLst>
          <pc:docMk/>
          <pc:sldMk cId="2644402109" sldId="295"/>
        </pc:sldMkLst>
      </pc:sldChg>
      <pc:sldChg chg="del">
        <pc:chgData name="东彬 白" userId="2c67a257aed176a1" providerId="LiveId" clId="{0BCC39AB-890E-5C47-97F6-EB730863D4F8}" dt="2023-10-23T14:03:35.118" v="629" actId="2696"/>
        <pc:sldMkLst>
          <pc:docMk/>
          <pc:sldMk cId="3688543517" sldId="296"/>
        </pc:sldMkLst>
      </pc:sldChg>
      <pc:sldChg chg="delSp modSp add mod ord">
        <pc:chgData name="东彬 白" userId="2c67a257aed176a1" providerId="LiveId" clId="{0BCC39AB-890E-5C47-97F6-EB730863D4F8}" dt="2023-10-23T14:12:41.850" v="1093" actId="20577"/>
        <pc:sldMkLst>
          <pc:docMk/>
          <pc:sldMk cId="1173189606" sldId="297"/>
        </pc:sldMkLst>
        <pc:spChg chg="mod">
          <ac:chgData name="东彬 白" userId="2c67a257aed176a1" providerId="LiveId" clId="{0BCC39AB-890E-5C47-97F6-EB730863D4F8}" dt="2023-10-23T13:12:18.494" v="542" actId="20577"/>
          <ac:spMkLst>
            <pc:docMk/>
            <pc:sldMk cId="1173189606" sldId="297"/>
            <ac:spMk id="2" creationId="{339D285F-ECE6-CD30-6442-87E0A1520AF1}"/>
          </ac:spMkLst>
        </pc:spChg>
        <pc:spChg chg="mod">
          <ac:chgData name="东彬 白" userId="2c67a257aed176a1" providerId="LiveId" clId="{0BCC39AB-890E-5C47-97F6-EB730863D4F8}" dt="2023-10-23T14:12:41.850" v="1093" actId="20577"/>
          <ac:spMkLst>
            <pc:docMk/>
            <pc:sldMk cId="1173189606" sldId="297"/>
            <ac:spMk id="3" creationId="{BFA5BD6D-2466-AB21-0E45-57637D5FA4C2}"/>
          </ac:spMkLst>
        </pc:spChg>
        <pc:picChg chg="del">
          <ac:chgData name="东彬 白" userId="2c67a257aed176a1" providerId="LiveId" clId="{0BCC39AB-890E-5C47-97F6-EB730863D4F8}" dt="2023-10-23T13:03:48.710" v="33" actId="478"/>
          <ac:picMkLst>
            <pc:docMk/>
            <pc:sldMk cId="1173189606" sldId="297"/>
            <ac:picMk id="14" creationId="{DA674ED3-CD01-3A88-56E3-B9F4903404D2}"/>
          </ac:picMkLst>
        </pc:picChg>
      </pc:sldChg>
      <pc:sldChg chg="addSp delSp modSp add mod">
        <pc:chgData name="东彬 白" userId="2c67a257aed176a1" providerId="LiveId" clId="{0BCC39AB-890E-5C47-97F6-EB730863D4F8}" dt="2023-10-23T14:12:36.959" v="1085"/>
        <pc:sldMkLst>
          <pc:docMk/>
          <pc:sldMk cId="879565599" sldId="298"/>
        </pc:sldMkLst>
        <pc:spChg chg="del">
          <ac:chgData name="东彬 白" userId="2c67a257aed176a1" providerId="LiveId" clId="{0BCC39AB-890E-5C47-97F6-EB730863D4F8}" dt="2023-10-23T13:13:33.250" v="561" actId="478"/>
          <ac:spMkLst>
            <pc:docMk/>
            <pc:sldMk cId="879565599" sldId="298"/>
            <ac:spMk id="2" creationId="{339D285F-ECE6-CD30-6442-87E0A1520AF1}"/>
          </ac:spMkLst>
        </pc:spChg>
        <pc:spChg chg="mod">
          <ac:chgData name="东彬 白" userId="2c67a257aed176a1" providerId="LiveId" clId="{0BCC39AB-890E-5C47-97F6-EB730863D4F8}" dt="2023-10-23T14:12:36.959" v="1085"/>
          <ac:spMkLst>
            <pc:docMk/>
            <pc:sldMk cId="879565599" sldId="298"/>
            <ac:spMk id="3" creationId="{BFA5BD6D-2466-AB21-0E45-57637D5FA4C2}"/>
          </ac:spMkLst>
        </pc:spChg>
        <pc:spChg chg="add del mod">
          <ac:chgData name="东彬 白" userId="2c67a257aed176a1" providerId="LiveId" clId="{0BCC39AB-890E-5C47-97F6-EB730863D4F8}" dt="2023-10-23T13:13:36.185" v="562" actId="478"/>
          <ac:spMkLst>
            <pc:docMk/>
            <pc:sldMk cId="879565599" sldId="298"/>
            <ac:spMk id="5" creationId="{AA45B7F4-FEA6-DA16-84B9-74325B563FBD}"/>
          </ac:spMkLst>
        </pc:spChg>
        <pc:spChg chg="add del">
          <ac:chgData name="东彬 白" userId="2c67a257aed176a1" providerId="LiveId" clId="{0BCC39AB-890E-5C47-97F6-EB730863D4F8}" dt="2023-10-23T13:14:02.602" v="564" actId="11529"/>
          <ac:spMkLst>
            <pc:docMk/>
            <pc:sldMk cId="879565599" sldId="298"/>
            <ac:spMk id="6" creationId="{8107F80E-AE0C-1558-4682-F920832729DF}"/>
          </ac:spMkLst>
        </pc:spChg>
        <pc:picChg chg="add del mod">
          <ac:chgData name="东彬 白" userId="2c67a257aed176a1" providerId="LiveId" clId="{0BCC39AB-890E-5C47-97F6-EB730863D4F8}" dt="2023-10-23T13:25:39.229" v="566" actId="478"/>
          <ac:picMkLst>
            <pc:docMk/>
            <pc:sldMk cId="879565599" sldId="298"/>
            <ac:picMk id="8" creationId="{716B6C47-57A6-FB6D-A624-273137A711F4}"/>
          </ac:picMkLst>
        </pc:picChg>
        <pc:picChg chg="add del mod">
          <ac:chgData name="东彬 白" userId="2c67a257aed176a1" providerId="LiveId" clId="{0BCC39AB-890E-5C47-97F6-EB730863D4F8}" dt="2023-10-23T13:26:52.696" v="569" actId="478"/>
          <ac:picMkLst>
            <pc:docMk/>
            <pc:sldMk cId="879565599" sldId="298"/>
            <ac:picMk id="10" creationId="{B8BCB8B4-A982-3241-BCBF-CD68DFD6AAE7}"/>
          </ac:picMkLst>
        </pc:picChg>
        <pc:picChg chg="add mod modCrop">
          <ac:chgData name="东彬 白" userId="2c67a257aed176a1" providerId="LiveId" clId="{0BCC39AB-890E-5C47-97F6-EB730863D4F8}" dt="2023-10-23T13:28:06.109" v="583" actId="1076"/>
          <ac:picMkLst>
            <pc:docMk/>
            <pc:sldMk cId="879565599" sldId="298"/>
            <ac:picMk id="12" creationId="{C1A2DFA4-0857-B023-0457-7B802BD5B3D0}"/>
          </ac:picMkLst>
        </pc:picChg>
      </pc:sldChg>
      <pc:sldChg chg="addSp delSp modSp add mod">
        <pc:chgData name="东彬 白" userId="2c67a257aed176a1" providerId="LiveId" clId="{0BCC39AB-890E-5C47-97F6-EB730863D4F8}" dt="2023-10-23T14:12:26.317" v="1081" actId="20577"/>
        <pc:sldMkLst>
          <pc:docMk/>
          <pc:sldMk cId="1625263821" sldId="299"/>
        </pc:sldMkLst>
        <pc:spChg chg="mod">
          <ac:chgData name="东彬 白" userId="2c67a257aed176a1" providerId="LiveId" clId="{0BCC39AB-890E-5C47-97F6-EB730863D4F8}" dt="2023-10-23T14:12:26.317" v="1081" actId="20577"/>
          <ac:spMkLst>
            <pc:docMk/>
            <pc:sldMk cId="1625263821" sldId="299"/>
            <ac:spMk id="3" creationId="{BFA5BD6D-2466-AB21-0E45-57637D5FA4C2}"/>
          </ac:spMkLst>
        </pc:spChg>
        <pc:picChg chg="add mod modCrop">
          <ac:chgData name="东彬 白" userId="2c67a257aed176a1" providerId="LiveId" clId="{0BCC39AB-890E-5C47-97F6-EB730863D4F8}" dt="2023-10-23T13:36:03.098" v="597" actId="1076"/>
          <ac:picMkLst>
            <pc:docMk/>
            <pc:sldMk cId="1625263821" sldId="299"/>
            <ac:picMk id="4" creationId="{5CB5CE38-F970-4C65-FA8B-1F15933E80CC}"/>
          </ac:picMkLst>
        </pc:picChg>
        <pc:picChg chg="del">
          <ac:chgData name="东彬 白" userId="2c67a257aed176a1" providerId="LiveId" clId="{0BCC39AB-890E-5C47-97F6-EB730863D4F8}" dt="2023-10-23T13:35:40.365" v="589" actId="478"/>
          <ac:picMkLst>
            <pc:docMk/>
            <pc:sldMk cId="1625263821" sldId="299"/>
            <ac:picMk id="12" creationId="{C1A2DFA4-0857-B023-0457-7B802BD5B3D0}"/>
          </ac:picMkLst>
        </pc:picChg>
      </pc:sldChg>
      <pc:sldChg chg="addSp delSp modSp add mod">
        <pc:chgData name="东彬 白" userId="2c67a257aed176a1" providerId="LiveId" clId="{0BCC39AB-890E-5C47-97F6-EB730863D4F8}" dt="2023-10-23T14:12:48.715" v="1102" actId="20577"/>
        <pc:sldMkLst>
          <pc:docMk/>
          <pc:sldMk cId="3925027400" sldId="300"/>
        </pc:sldMkLst>
        <pc:spChg chg="mod">
          <ac:chgData name="东彬 白" userId="2c67a257aed176a1" providerId="LiveId" clId="{0BCC39AB-890E-5C47-97F6-EB730863D4F8}" dt="2023-10-23T14:12:48.715" v="1102" actId="20577"/>
          <ac:spMkLst>
            <pc:docMk/>
            <pc:sldMk cId="3925027400" sldId="300"/>
            <ac:spMk id="3" creationId="{BFA5BD6D-2466-AB21-0E45-57637D5FA4C2}"/>
          </ac:spMkLst>
        </pc:spChg>
        <pc:spChg chg="add del mod">
          <ac:chgData name="东彬 白" userId="2c67a257aed176a1" providerId="LiveId" clId="{0BCC39AB-890E-5C47-97F6-EB730863D4F8}" dt="2023-10-23T14:10:46.867" v="1050" actId="478"/>
          <ac:spMkLst>
            <pc:docMk/>
            <pc:sldMk cId="3925027400" sldId="300"/>
            <ac:spMk id="4" creationId="{F5F2B62A-DFDC-6261-29EE-39ABAF7439F8}"/>
          </ac:spMkLst>
        </pc:spChg>
        <pc:spChg chg="add mod">
          <ac:chgData name="东彬 白" userId="2c67a257aed176a1" providerId="LiveId" clId="{0BCC39AB-890E-5C47-97F6-EB730863D4F8}" dt="2023-10-23T14:12:02.260" v="1068" actId="2710"/>
          <ac:spMkLst>
            <pc:docMk/>
            <pc:sldMk cId="3925027400" sldId="300"/>
            <ac:spMk id="6" creationId="{5C502D00-EAD9-0EA6-B310-0A9E1B4EC40B}"/>
          </ac:spMkLst>
        </pc:spChg>
        <pc:picChg chg="del">
          <ac:chgData name="东彬 白" userId="2c67a257aed176a1" providerId="LiveId" clId="{0BCC39AB-890E-5C47-97F6-EB730863D4F8}" dt="2023-10-23T14:02:49.198" v="622" actId="478"/>
          <ac:picMkLst>
            <pc:docMk/>
            <pc:sldMk cId="3925027400" sldId="300"/>
            <ac:picMk id="4" creationId="{5CB5CE38-F970-4C65-FA8B-1F15933E80CC}"/>
          </ac:picMkLst>
        </pc:picChg>
        <pc:picChg chg="add mod modCrop">
          <ac:chgData name="东彬 白" userId="2c67a257aed176a1" providerId="LiveId" clId="{0BCC39AB-890E-5C47-97F6-EB730863D4F8}" dt="2023-10-23T14:11:34.309" v="1060" actId="1076"/>
          <ac:picMkLst>
            <pc:docMk/>
            <pc:sldMk cId="3925027400" sldId="300"/>
            <ac:picMk id="5" creationId="{B184BDFD-17B6-B3AB-3B1D-B235D334D9D0}"/>
          </ac:picMkLst>
        </pc:picChg>
      </pc:sldChg>
      <pc:sldChg chg="modSp add del mod ord">
        <pc:chgData name="东彬 白" userId="2c67a257aed176a1" providerId="LiveId" clId="{0BCC39AB-890E-5C47-97F6-EB730863D4F8}" dt="2023-10-23T14:12:18.217" v="1069" actId="2696"/>
        <pc:sldMkLst>
          <pc:docMk/>
          <pc:sldMk cId="584538025" sldId="301"/>
        </pc:sldMkLst>
        <pc:spChg chg="mod">
          <ac:chgData name="东彬 白" userId="2c67a257aed176a1" providerId="LiveId" clId="{0BCC39AB-890E-5C47-97F6-EB730863D4F8}" dt="2023-10-23T14:09:46.137" v="1041" actId="20577"/>
          <ac:spMkLst>
            <pc:docMk/>
            <pc:sldMk cId="584538025" sldId="301"/>
            <ac:spMk id="2" creationId="{339D285F-ECE6-CD30-6442-87E0A1520AF1}"/>
          </ac:spMkLst>
        </pc:spChg>
        <pc:spChg chg="mod">
          <ac:chgData name="东彬 白" userId="2c67a257aed176a1" providerId="LiveId" clId="{0BCC39AB-890E-5C47-97F6-EB730863D4F8}" dt="2023-10-23T14:04:46.915" v="631"/>
          <ac:spMkLst>
            <pc:docMk/>
            <pc:sldMk cId="584538025" sldId="301"/>
            <ac:spMk id="3" creationId="{BFA5BD6D-2466-AB21-0E45-57637D5FA4C2}"/>
          </ac:spMkLst>
        </pc:spChg>
      </pc:sldChg>
    </pc:docChg>
  </pc:docChgLst>
  <pc:docChgLst>
    <pc:chgData name="东彬 白" userId="2c67a257aed176a1" providerId="LiveId" clId="{AD5CCD39-ADCE-4805-AE51-2B30F981881B}"/>
    <pc:docChg chg="undo custSel addSld delSld modSld sldOrd">
      <pc:chgData name="东彬 白" userId="2c67a257aed176a1" providerId="LiveId" clId="{AD5CCD39-ADCE-4805-AE51-2B30F981881B}" dt="2023-09-21T14:59:30.523" v="277" actId="1076"/>
      <pc:docMkLst>
        <pc:docMk/>
      </pc:docMkLst>
      <pc:sldChg chg="del">
        <pc:chgData name="东彬 白" userId="2c67a257aed176a1" providerId="LiveId" clId="{AD5CCD39-ADCE-4805-AE51-2B30F981881B}" dt="2023-09-20T14:55:42.394" v="0" actId="47"/>
        <pc:sldMkLst>
          <pc:docMk/>
          <pc:sldMk cId="1413979447" sldId="282"/>
        </pc:sldMkLst>
      </pc:sldChg>
      <pc:sldChg chg="del">
        <pc:chgData name="东彬 白" userId="2c67a257aed176a1" providerId="LiveId" clId="{AD5CCD39-ADCE-4805-AE51-2B30F981881B}" dt="2023-09-20T14:55:42.394" v="0" actId="47"/>
        <pc:sldMkLst>
          <pc:docMk/>
          <pc:sldMk cId="4061566867" sldId="283"/>
        </pc:sldMkLst>
      </pc:sldChg>
      <pc:sldChg chg="del">
        <pc:chgData name="东彬 白" userId="2c67a257aed176a1" providerId="LiveId" clId="{AD5CCD39-ADCE-4805-AE51-2B30F981881B}" dt="2023-09-20T14:55:42.394" v="0" actId="47"/>
        <pc:sldMkLst>
          <pc:docMk/>
          <pc:sldMk cId="1906111497" sldId="284"/>
        </pc:sldMkLst>
      </pc:sldChg>
      <pc:sldChg chg="del">
        <pc:chgData name="东彬 白" userId="2c67a257aed176a1" providerId="LiveId" clId="{AD5CCD39-ADCE-4805-AE51-2B30F981881B}" dt="2023-09-20T14:55:42.394" v="0" actId="47"/>
        <pc:sldMkLst>
          <pc:docMk/>
          <pc:sldMk cId="3883321346" sldId="285"/>
        </pc:sldMkLst>
      </pc:sldChg>
      <pc:sldChg chg="del">
        <pc:chgData name="东彬 白" userId="2c67a257aed176a1" providerId="LiveId" clId="{AD5CCD39-ADCE-4805-AE51-2B30F981881B}" dt="2023-09-20T14:55:42.394" v="0" actId="47"/>
        <pc:sldMkLst>
          <pc:docMk/>
          <pc:sldMk cId="1833327016" sldId="286"/>
        </pc:sldMkLst>
      </pc:sldChg>
      <pc:sldChg chg="del">
        <pc:chgData name="东彬 白" userId="2c67a257aed176a1" providerId="LiveId" clId="{AD5CCD39-ADCE-4805-AE51-2B30F981881B}" dt="2023-09-20T14:55:42.394" v="0" actId="47"/>
        <pc:sldMkLst>
          <pc:docMk/>
          <pc:sldMk cId="4132030890" sldId="287"/>
        </pc:sldMkLst>
      </pc:sldChg>
      <pc:sldChg chg="del">
        <pc:chgData name="东彬 白" userId="2c67a257aed176a1" providerId="LiveId" clId="{AD5CCD39-ADCE-4805-AE51-2B30F981881B}" dt="2023-09-20T14:55:42.394" v="0" actId="47"/>
        <pc:sldMkLst>
          <pc:docMk/>
          <pc:sldMk cId="326289343" sldId="288"/>
        </pc:sldMkLst>
      </pc:sldChg>
      <pc:sldChg chg="del">
        <pc:chgData name="东彬 白" userId="2c67a257aed176a1" providerId="LiveId" clId="{AD5CCD39-ADCE-4805-AE51-2B30F981881B}" dt="2023-09-20T14:55:42.394" v="0" actId="47"/>
        <pc:sldMkLst>
          <pc:docMk/>
          <pc:sldMk cId="3504888346" sldId="289"/>
        </pc:sldMkLst>
      </pc:sldChg>
      <pc:sldChg chg="del">
        <pc:chgData name="东彬 白" userId="2c67a257aed176a1" providerId="LiveId" clId="{AD5CCD39-ADCE-4805-AE51-2B30F981881B}" dt="2023-09-20T14:55:42.394" v="0" actId="47"/>
        <pc:sldMkLst>
          <pc:docMk/>
          <pc:sldMk cId="1741117010" sldId="290"/>
        </pc:sldMkLst>
      </pc:sldChg>
      <pc:sldChg chg="modSp mod">
        <pc:chgData name="东彬 白" userId="2c67a257aed176a1" providerId="LiveId" clId="{AD5CCD39-ADCE-4805-AE51-2B30F981881B}" dt="2023-09-21T14:30:11.820" v="155" actId="20577"/>
        <pc:sldMkLst>
          <pc:docMk/>
          <pc:sldMk cId="240172998" sldId="291"/>
        </pc:sldMkLst>
        <pc:spChg chg="mod">
          <ac:chgData name="东彬 白" userId="2c67a257aed176a1" providerId="LiveId" clId="{AD5CCD39-ADCE-4805-AE51-2B30F981881B}" dt="2023-09-21T14:30:11.820" v="155" actId="20577"/>
          <ac:spMkLst>
            <pc:docMk/>
            <pc:sldMk cId="240172998" sldId="291"/>
            <ac:spMk id="2" creationId="{7390534D-4148-7961-2EAB-6F48BD4C6434}"/>
          </ac:spMkLst>
        </pc:spChg>
        <pc:spChg chg="mod">
          <ac:chgData name="东彬 白" userId="2c67a257aed176a1" providerId="LiveId" clId="{AD5CCD39-ADCE-4805-AE51-2B30F981881B}" dt="2023-09-20T14:56:13.604" v="63" actId="20577"/>
          <ac:spMkLst>
            <pc:docMk/>
            <pc:sldMk cId="240172998" sldId="291"/>
            <ac:spMk id="3" creationId="{2D2569A5-DEB7-C94C-5A13-3C19CC5727A2}"/>
          </ac:spMkLst>
        </pc:spChg>
      </pc:sldChg>
      <pc:sldChg chg="addSp delSp modSp mod">
        <pc:chgData name="东彬 白" userId="2c67a257aed176a1" providerId="LiveId" clId="{AD5CCD39-ADCE-4805-AE51-2B30F981881B}" dt="2023-09-21T14:42:08.177" v="217" actId="113"/>
        <pc:sldMkLst>
          <pc:docMk/>
          <pc:sldMk cId="3672130309" sldId="292"/>
        </pc:sldMkLst>
        <pc:spChg chg="mod">
          <ac:chgData name="东彬 白" userId="2c67a257aed176a1" providerId="LiveId" clId="{AD5CCD39-ADCE-4805-AE51-2B30F981881B}" dt="2023-09-21T14:42:08.177" v="217" actId="113"/>
          <ac:spMkLst>
            <pc:docMk/>
            <pc:sldMk cId="3672130309" sldId="292"/>
            <ac:spMk id="2" creationId="{339D285F-ECE6-CD30-6442-87E0A1520AF1}"/>
          </ac:spMkLst>
        </pc:spChg>
        <pc:spChg chg="mod">
          <ac:chgData name="东彬 白" userId="2c67a257aed176a1" providerId="LiveId" clId="{AD5CCD39-ADCE-4805-AE51-2B30F981881B}" dt="2023-09-20T14:57:00.664" v="76" actId="20577"/>
          <ac:spMkLst>
            <pc:docMk/>
            <pc:sldMk cId="3672130309" sldId="292"/>
            <ac:spMk id="3" creationId="{BFA5BD6D-2466-AB21-0E45-57637D5FA4C2}"/>
          </ac:spMkLst>
        </pc:spChg>
        <pc:spChg chg="add del">
          <ac:chgData name="东彬 白" userId="2c67a257aed176a1" providerId="LiveId" clId="{AD5CCD39-ADCE-4805-AE51-2B30F981881B}" dt="2023-09-21T14:32:29.135" v="169" actId="478"/>
          <ac:spMkLst>
            <pc:docMk/>
            <pc:sldMk cId="3672130309" sldId="292"/>
            <ac:spMk id="4" creationId="{75991D1D-A192-39BC-DCE5-057BDD0866E1}"/>
          </ac:spMkLst>
        </pc:spChg>
        <pc:picChg chg="add mod">
          <ac:chgData name="东彬 白" userId="2c67a257aed176a1" providerId="LiveId" clId="{AD5CCD39-ADCE-4805-AE51-2B30F981881B}" dt="2023-09-21T14:35:11.919" v="182" actId="1076"/>
          <ac:picMkLst>
            <pc:docMk/>
            <pc:sldMk cId="3672130309" sldId="292"/>
            <ac:picMk id="6" creationId="{6F3C9AE8-2A78-3D6A-A7CA-3F717C207D7E}"/>
          </ac:picMkLst>
        </pc:picChg>
        <pc:picChg chg="add mod">
          <ac:chgData name="东彬 白" userId="2c67a257aed176a1" providerId="LiveId" clId="{AD5CCD39-ADCE-4805-AE51-2B30F981881B}" dt="2023-09-21T14:33:57.415" v="181" actId="14100"/>
          <ac:picMkLst>
            <pc:docMk/>
            <pc:sldMk cId="3672130309" sldId="292"/>
            <ac:picMk id="1028" creationId="{CB1EFBA9-3864-1B62-678F-BC5CAA29FEE9}"/>
          </ac:picMkLst>
        </pc:picChg>
      </pc:sldChg>
      <pc:sldChg chg="addSp delSp modSp add del mod">
        <pc:chgData name="东彬 白" userId="2c67a257aed176a1" providerId="LiveId" clId="{AD5CCD39-ADCE-4805-AE51-2B30F981881B}" dt="2023-09-21T14:51:28.141" v="264" actId="47"/>
        <pc:sldMkLst>
          <pc:docMk/>
          <pc:sldMk cId="2600210680" sldId="294"/>
        </pc:sldMkLst>
        <pc:spChg chg="mod">
          <ac:chgData name="东彬 白" userId="2c67a257aed176a1" providerId="LiveId" clId="{AD5CCD39-ADCE-4805-AE51-2B30F981881B}" dt="2023-09-20T14:58:39.563" v="131" actId="20577"/>
          <ac:spMkLst>
            <pc:docMk/>
            <pc:sldMk cId="2600210680" sldId="294"/>
            <ac:spMk id="3" creationId="{BFA5BD6D-2466-AB21-0E45-57637D5FA4C2}"/>
          </ac:spMkLst>
        </pc:spChg>
        <pc:spChg chg="add del mod">
          <ac:chgData name="东彬 白" userId="2c67a257aed176a1" providerId="LiveId" clId="{AD5CCD39-ADCE-4805-AE51-2B30F981881B}" dt="2023-09-21T14:51:16.219" v="259" actId="478"/>
          <ac:spMkLst>
            <pc:docMk/>
            <pc:sldMk cId="2600210680" sldId="294"/>
            <ac:spMk id="4" creationId="{352A83ED-F86F-0C65-9655-1E509346C65F}"/>
          </ac:spMkLst>
        </pc:spChg>
      </pc:sldChg>
      <pc:sldChg chg="addSp delSp modSp add mod">
        <pc:chgData name="东彬 白" userId="2c67a257aed176a1" providerId="LiveId" clId="{AD5CCD39-ADCE-4805-AE51-2B30F981881B}" dt="2023-09-21T14:50:42.464" v="258" actId="1076"/>
        <pc:sldMkLst>
          <pc:docMk/>
          <pc:sldMk cId="2644402109" sldId="295"/>
        </pc:sldMkLst>
        <pc:spChg chg="mod">
          <ac:chgData name="东彬 白" userId="2c67a257aed176a1" providerId="LiveId" clId="{AD5CCD39-ADCE-4805-AE51-2B30F981881B}" dt="2023-09-21T14:48:58.811" v="246" actId="1076"/>
          <ac:spMkLst>
            <pc:docMk/>
            <pc:sldMk cId="2644402109" sldId="295"/>
            <ac:spMk id="2" creationId="{339D285F-ECE6-CD30-6442-87E0A1520AF1}"/>
          </ac:spMkLst>
        </pc:spChg>
        <pc:spChg chg="mod">
          <ac:chgData name="东彬 白" userId="2c67a257aed176a1" providerId="LiveId" clId="{AD5CCD39-ADCE-4805-AE51-2B30F981881B}" dt="2023-09-21T14:45:38.455" v="230"/>
          <ac:spMkLst>
            <pc:docMk/>
            <pc:sldMk cId="2644402109" sldId="295"/>
            <ac:spMk id="3" creationId="{BFA5BD6D-2466-AB21-0E45-57637D5FA4C2}"/>
          </ac:spMkLst>
        </pc:spChg>
        <pc:picChg chg="add del mod">
          <ac:chgData name="东彬 白" userId="2c67a257aed176a1" providerId="LiveId" clId="{AD5CCD39-ADCE-4805-AE51-2B30F981881B}" dt="2023-09-21T14:44:32.423" v="229" actId="478"/>
          <ac:picMkLst>
            <pc:docMk/>
            <pc:sldMk cId="2644402109" sldId="295"/>
            <ac:picMk id="5" creationId="{B26E0D47-577D-44FE-7CF5-BD21D661366C}"/>
          </ac:picMkLst>
        </pc:picChg>
        <pc:picChg chg="del">
          <ac:chgData name="东彬 白" userId="2c67a257aed176a1" providerId="LiveId" clId="{AD5CCD39-ADCE-4805-AE51-2B30F981881B}" dt="2023-09-21T14:41:57.008" v="211" actId="478"/>
          <ac:picMkLst>
            <pc:docMk/>
            <pc:sldMk cId="2644402109" sldId="295"/>
            <ac:picMk id="6" creationId="{6F3C9AE8-2A78-3D6A-A7CA-3F717C207D7E}"/>
          </ac:picMkLst>
        </pc:picChg>
        <pc:picChg chg="add del mod">
          <ac:chgData name="东彬 白" userId="2c67a257aed176a1" providerId="LiveId" clId="{AD5CCD39-ADCE-4805-AE51-2B30F981881B}" dt="2023-09-21T14:48:15.284" v="234" actId="478"/>
          <ac:picMkLst>
            <pc:docMk/>
            <pc:sldMk cId="2644402109" sldId="295"/>
            <ac:picMk id="8" creationId="{2DB4FAFB-9BB2-41BB-8C45-2C8321B1F322}"/>
          </ac:picMkLst>
        </pc:picChg>
        <pc:picChg chg="add del mod">
          <ac:chgData name="东彬 白" userId="2c67a257aed176a1" providerId="LiveId" clId="{AD5CCD39-ADCE-4805-AE51-2B30F981881B}" dt="2023-09-21T14:48:21.674" v="238" actId="22"/>
          <ac:picMkLst>
            <pc:docMk/>
            <pc:sldMk cId="2644402109" sldId="295"/>
            <ac:picMk id="10" creationId="{B6F5CCDC-FC81-61DF-C708-716A12754B66}"/>
          </ac:picMkLst>
        </pc:picChg>
        <pc:picChg chg="add del mod">
          <ac:chgData name="东彬 白" userId="2c67a257aed176a1" providerId="LiveId" clId="{AD5CCD39-ADCE-4805-AE51-2B30F981881B}" dt="2023-09-21T14:50:18.341" v="249" actId="478"/>
          <ac:picMkLst>
            <pc:docMk/>
            <pc:sldMk cId="2644402109" sldId="295"/>
            <ac:picMk id="12" creationId="{655A88A5-AE7E-72C0-B9B8-A245615C455E}"/>
          </ac:picMkLst>
        </pc:picChg>
        <pc:picChg chg="add mod">
          <ac:chgData name="东彬 白" userId="2c67a257aed176a1" providerId="LiveId" clId="{AD5CCD39-ADCE-4805-AE51-2B30F981881B}" dt="2023-09-21T14:50:42.464" v="258" actId="1076"/>
          <ac:picMkLst>
            <pc:docMk/>
            <pc:sldMk cId="2644402109" sldId="295"/>
            <ac:picMk id="14" creationId="{DA674ED3-CD01-3A88-56E3-B9F4903404D2}"/>
          </ac:picMkLst>
        </pc:picChg>
        <pc:picChg chg="del">
          <ac:chgData name="东彬 白" userId="2c67a257aed176a1" providerId="LiveId" clId="{AD5CCD39-ADCE-4805-AE51-2B30F981881B}" dt="2023-09-21T14:41:57.614" v="212" actId="478"/>
          <ac:picMkLst>
            <pc:docMk/>
            <pc:sldMk cId="2644402109" sldId="295"/>
            <ac:picMk id="1028" creationId="{CB1EFBA9-3864-1B62-678F-BC5CAA29FEE9}"/>
          </ac:picMkLst>
        </pc:picChg>
      </pc:sldChg>
      <pc:sldChg chg="addSp delSp modSp add mod ord">
        <pc:chgData name="东彬 白" userId="2c67a257aed176a1" providerId="LiveId" clId="{AD5CCD39-ADCE-4805-AE51-2B30F981881B}" dt="2023-09-21T14:59:30.523" v="277" actId="1076"/>
        <pc:sldMkLst>
          <pc:docMk/>
          <pc:sldMk cId="3688543517" sldId="296"/>
        </pc:sldMkLst>
        <pc:spChg chg="mod">
          <ac:chgData name="东彬 白" userId="2c67a257aed176a1" providerId="LiveId" clId="{AD5CCD39-ADCE-4805-AE51-2B30F981881B}" dt="2023-09-21T14:58:31.609" v="275" actId="20577"/>
          <ac:spMkLst>
            <pc:docMk/>
            <pc:sldMk cId="3688543517" sldId="296"/>
            <ac:spMk id="2" creationId="{339D285F-ECE6-CD30-6442-87E0A1520AF1}"/>
          </ac:spMkLst>
        </pc:spChg>
        <pc:spChg chg="mod">
          <ac:chgData name="东彬 白" userId="2c67a257aed176a1" providerId="LiveId" clId="{AD5CCD39-ADCE-4805-AE51-2B30F981881B}" dt="2023-09-21T14:51:25.557" v="263"/>
          <ac:spMkLst>
            <pc:docMk/>
            <pc:sldMk cId="3688543517" sldId="296"/>
            <ac:spMk id="3" creationId="{BFA5BD6D-2466-AB21-0E45-57637D5FA4C2}"/>
          </ac:spMkLst>
        </pc:spChg>
        <pc:spChg chg="add del mod">
          <ac:chgData name="东彬 白" userId="2c67a257aed176a1" providerId="LiveId" clId="{AD5CCD39-ADCE-4805-AE51-2B30F981881B}" dt="2023-09-21T14:57:29.401" v="272" actId="478"/>
          <ac:spMkLst>
            <pc:docMk/>
            <pc:sldMk cId="3688543517" sldId="296"/>
            <ac:spMk id="5" creationId="{D6F2CB6B-D00E-F01F-407B-C0234DD764A1}"/>
          </ac:spMkLst>
        </pc:spChg>
        <pc:picChg chg="del">
          <ac:chgData name="东彬 白" userId="2c67a257aed176a1" providerId="LiveId" clId="{AD5CCD39-ADCE-4805-AE51-2B30F981881B}" dt="2023-09-21T14:51:32.305" v="265" actId="478"/>
          <ac:picMkLst>
            <pc:docMk/>
            <pc:sldMk cId="3688543517" sldId="296"/>
            <ac:picMk id="6" creationId="{6F3C9AE8-2A78-3D6A-A7CA-3F717C207D7E}"/>
          </ac:picMkLst>
        </pc:picChg>
        <pc:picChg chg="add mod">
          <ac:chgData name="东彬 白" userId="2c67a257aed176a1" providerId="LiveId" clId="{AD5CCD39-ADCE-4805-AE51-2B30F981881B}" dt="2023-09-21T14:59:30.523" v="277" actId="1076"/>
          <ac:picMkLst>
            <pc:docMk/>
            <pc:sldMk cId="3688543517" sldId="296"/>
            <ac:picMk id="8" creationId="{E876436E-84D7-79FF-72A1-24463CE80587}"/>
          </ac:picMkLst>
        </pc:picChg>
        <pc:picChg chg="del">
          <ac:chgData name="东彬 白" userId="2c67a257aed176a1" providerId="LiveId" clId="{AD5CCD39-ADCE-4805-AE51-2B30F981881B}" dt="2023-09-21T14:51:34.801" v="266" actId="478"/>
          <ac:picMkLst>
            <pc:docMk/>
            <pc:sldMk cId="3688543517" sldId="296"/>
            <ac:picMk id="1028" creationId="{CB1EFBA9-3864-1B62-678F-BC5CAA29FEE9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EC228C-D218-495D-A886-42F7DDB9C1A7}" type="datetimeFigureOut">
              <a:rPr lang="en-US" smtClean="0"/>
              <a:t>10/23/23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40BF8D-4A40-4C2C-BEC7-DBCA88EC7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1583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2D1E2F-BBAD-924A-9415-F9ADD5387FA4}" type="datetimeFigureOut">
              <a:rPr lang="en-US" smtClean="0"/>
              <a:t>10/23/23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3CF019-A9A4-F541-B5AA-44003FB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3200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5.emf"/><Relationship Id="rId4" Type="http://schemas.openxmlformats.org/officeDocument/2006/relationships/image" Target="../media/image2.emf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e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emf"/><Relationship Id="rId4" Type="http://schemas.openxmlformats.org/officeDocument/2006/relationships/image" Target="../media/image8.em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em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emf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emf"/><Relationship Id="rId4" Type="http://schemas.openxmlformats.org/officeDocument/2006/relationships/image" Target="../media/image8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building with a sign on it&#10;&#10;Description automatically generated with low confidence">
            <a:extLst>
              <a:ext uri="{FF2B5EF4-FFF2-40B4-BE49-F238E27FC236}">
                <a16:creationId xmlns:a16="http://schemas.microsoft.com/office/drawing/2014/main" id="{D60681F7-13B8-FCA0-6853-6B0E2AD9D3A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0928782-DAAB-0EAE-05E5-9766D3A3A49A}"/>
              </a:ext>
            </a:extLst>
          </p:cNvPr>
          <p:cNvSpPr/>
          <p:nvPr userDrawn="1"/>
        </p:nvSpPr>
        <p:spPr>
          <a:xfrm>
            <a:off x="0" y="0"/>
            <a:ext cx="3152125" cy="51435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F7E9C05-0F4D-A4CA-84CA-E2AF658F8A8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28703" y="4710451"/>
            <a:ext cx="1548805" cy="202018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E62A8F99-4E69-B25E-2646-E39BE17AEA3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4791" y="1993106"/>
            <a:ext cx="3037334" cy="1157288"/>
          </a:xfrm>
        </p:spPr>
        <p:txBody>
          <a:bodyPr anchor="b">
            <a:noAutofit/>
          </a:bodyPr>
          <a:lstStyle>
            <a:lvl1pPr algn="l">
              <a:defRPr sz="4000"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43F10954-5E8B-C77C-AB5A-3FFDE4D94C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136" y="3150394"/>
            <a:ext cx="3031990" cy="99734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69B090C-E107-4C47-886E-3DF1EC2D9FE9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2394" y="229118"/>
            <a:ext cx="1970712" cy="377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085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A5CFB0A-00D7-0E4C-A934-6D5114FDB05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299411"/>
            <a:ext cx="9144000" cy="3258151"/>
          </a:xfrm>
          <a:prstGeom prst="rect">
            <a:avLst/>
          </a:prstGeom>
          <a:solidFill>
            <a:srgbClr val="A02337"/>
          </a:solidFill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734" y="1373115"/>
            <a:ext cx="5383497" cy="1453449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6485" y="2832504"/>
            <a:ext cx="5388747" cy="95144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4AFD833-CC88-734B-89F2-B939F25A165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3965" y="197148"/>
            <a:ext cx="1970712" cy="37758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83B1543-EBB5-1E4B-91BD-EE4EA379785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56574" y="4791215"/>
            <a:ext cx="1548805" cy="20201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EA64B7B-3506-0144-91B3-7054F6ABFE2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alphaModFix amt="7000"/>
          </a:blip>
          <a:stretch>
            <a:fillRect/>
          </a:stretch>
        </p:blipFill>
        <p:spPr>
          <a:xfrm>
            <a:off x="6102417" y="1055240"/>
            <a:ext cx="3746491" cy="3746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97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700" y="830709"/>
            <a:ext cx="8248650" cy="361230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>
              <a:buClr>
                <a:srgbClr val="A52337"/>
              </a:buClr>
              <a:defRPr>
                <a:solidFill>
                  <a:schemeClr val="tx1"/>
                </a:solidFill>
              </a:defRPr>
            </a:lvl2pPr>
            <a:lvl3pPr>
              <a:buClr>
                <a:srgbClr val="A52337"/>
              </a:buClr>
              <a:defRPr>
                <a:solidFill>
                  <a:schemeClr val="tx1"/>
                </a:solidFill>
              </a:defRPr>
            </a:lvl3pPr>
            <a:lvl4pPr>
              <a:buClr>
                <a:srgbClr val="A52337"/>
              </a:buClr>
              <a:defRPr>
                <a:solidFill>
                  <a:schemeClr val="tx1"/>
                </a:solidFill>
              </a:defRPr>
            </a:lvl4pPr>
            <a:lvl5pPr>
              <a:buClr>
                <a:srgbClr val="A52337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66700" y="4641534"/>
            <a:ext cx="2057400" cy="2232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8F96A78-E747-452A-A472-1528F572ED5B}" type="datetimeFigureOut">
              <a:rPr lang="en-US" smtClean="0"/>
              <a:pPr/>
              <a:t>10/23/23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641534"/>
            <a:ext cx="2057400" cy="2232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B7B873C-A46E-4878-A014-BF36A57BE66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A6CB6BC-E2B6-A64A-B743-C251ED6327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0778"/>
          </a:xfrm>
          <a:prstGeom prst="rect">
            <a:avLst/>
          </a:prstGeom>
          <a:solidFill>
            <a:srgbClr val="A02337"/>
          </a:solidFill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2DBB147-AC15-2F46-9B4D-2EAECD979E3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52709" y="85306"/>
            <a:ext cx="355681" cy="35568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58" y="-65117"/>
            <a:ext cx="8248650" cy="706897"/>
          </a:xfrm>
          <a:noFill/>
        </p:spPr>
        <p:txBody>
          <a:bodyPr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102443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" y="340895"/>
            <a:ext cx="8248650" cy="1413794"/>
          </a:xfrm>
        </p:spPr>
        <p:txBody>
          <a:bodyPr/>
          <a:lstStyle>
            <a:lvl1pPr>
              <a:defRPr>
                <a:solidFill>
                  <a:srgbClr val="A0233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66700" y="4328153"/>
            <a:ext cx="2057400" cy="2232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8F96A78-E747-452A-A472-1528F572ED5B}" type="datetimeFigureOut">
              <a:rPr lang="en-US" smtClean="0"/>
              <a:pPr/>
              <a:t>10/23/23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328153"/>
            <a:ext cx="2057400" cy="2232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B7B873C-A46E-4878-A014-BF36A57BE66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A6CB6BC-E2B6-A64A-B743-C251ED6327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129941"/>
          </a:xfrm>
          <a:prstGeom prst="rect">
            <a:avLst/>
          </a:prstGeom>
          <a:solidFill>
            <a:srgbClr val="A02337"/>
          </a:solidFill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7B3D9F2-52D6-4443-91EA-7D86029A5B5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85508" y="4784133"/>
            <a:ext cx="1470062" cy="281659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BE99B52-DF60-1540-A901-6477B334BD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700" y="1752987"/>
            <a:ext cx="8248650" cy="247737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>
              <a:buClr>
                <a:srgbClr val="A02337"/>
              </a:buClr>
              <a:defRPr>
                <a:solidFill>
                  <a:schemeClr val="tx1"/>
                </a:solidFill>
              </a:defRPr>
            </a:lvl2pPr>
            <a:lvl3pPr>
              <a:buClr>
                <a:srgbClr val="A02337"/>
              </a:buClr>
              <a:defRPr>
                <a:solidFill>
                  <a:schemeClr val="tx1"/>
                </a:solidFill>
              </a:defRPr>
            </a:lvl3pPr>
            <a:lvl4pPr>
              <a:buClr>
                <a:srgbClr val="A02337"/>
              </a:buClr>
              <a:defRPr>
                <a:solidFill>
                  <a:schemeClr val="tx1"/>
                </a:solidFill>
              </a:defRPr>
            </a:lvl4pPr>
            <a:lvl5pPr>
              <a:buClr>
                <a:srgbClr val="A02337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8112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sky, outdoor&#10;&#10;Description automatically generated">
            <a:extLst>
              <a:ext uri="{FF2B5EF4-FFF2-40B4-BE49-F238E27FC236}">
                <a16:creationId xmlns:a16="http://schemas.microsoft.com/office/drawing/2014/main" id="{AD594E73-647C-2A39-4C03-60F283C1C40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2D19DE88-F7A5-F543-8EAD-B96C80292E8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83965" y="771878"/>
            <a:ext cx="5229706" cy="1157288"/>
          </a:xfrm>
        </p:spPr>
        <p:txBody>
          <a:bodyPr anchor="b">
            <a:noAutofit/>
          </a:bodyPr>
          <a:lstStyle>
            <a:lvl1pPr algn="l">
              <a:defRPr sz="4000"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D7ADC6F6-B9EA-5B40-9683-6117726441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2555" y="1929166"/>
            <a:ext cx="5220050" cy="99734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EBC3907-7533-C942-83A3-F7DC01C4162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03566" y="264832"/>
            <a:ext cx="1548805" cy="2020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36FDB9E-5101-9207-EBF3-D1CFA0887A7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2394" y="229118"/>
            <a:ext cx="1970712" cy="377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94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outdoor, building&#10;&#10;Description automatically generated">
            <a:extLst>
              <a:ext uri="{FF2B5EF4-FFF2-40B4-BE49-F238E27FC236}">
                <a16:creationId xmlns:a16="http://schemas.microsoft.com/office/drawing/2014/main" id="{E0C7E362-5769-6338-397F-38D02DDEEDD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2D19DE88-F7A5-F543-8EAD-B96C80292E8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83965" y="771878"/>
            <a:ext cx="5229706" cy="1157288"/>
          </a:xfrm>
        </p:spPr>
        <p:txBody>
          <a:bodyPr anchor="b">
            <a:noAutofit/>
          </a:bodyPr>
          <a:lstStyle>
            <a:lvl1pPr algn="l">
              <a:defRPr sz="4000"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D7ADC6F6-B9EA-5B40-9683-6117726441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2555" y="1929166"/>
            <a:ext cx="5220050" cy="99734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EBC3907-7533-C942-83A3-F7DC01C4162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03566" y="264832"/>
            <a:ext cx="1548805" cy="2020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36FDB9E-5101-9207-EBF3-D1CFA0887A7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2394" y="229118"/>
            <a:ext cx="1970712" cy="377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98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E0B6021-8E99-454D-A4B5-DBFB061F95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286"/>
            <a:ext cx="9144000" cy="5138928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2D19DE88-F7A5-F543-8EAD-B96C80292E8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623731" y="1079517"/>
            <a:ext cx="5229706" cy="1157288"/>
          </a:xfrm>
        </p:spPr>
        <p:txBody>
          <a:bodyPr anchor="b">
            <a:noAutofit/>
          </a:bodyPr>
          <a:lstStyle>
            <a:lvl1pPr algn="r">
              <a:defRPr sz="4000"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D7ADC6F6-B9EA-5B40-9683-6117726441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2321" y="2236805"/>
            <a:ext cx="5220050" cy="99734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1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EBC3907-7533-C942-83A3-F7DC01C4162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03566" y="264832"/>
            <a:ext cx="1548805" cy="2020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69B090C-E107-4C47-886E-3DF1EC2D9FE9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3965" y="197148"/>
            <a:ext cx="1970712" cy="377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711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5343849-8FC5-0F41-8FB9-FAA143DD3DC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286"/>
            <a:ext cx="9144000" cy="5138928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2D19DE88-F7A5-F543-8EAD-B96C80292E8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623731" y="914173"/>
            <a:ext cx="5229706" cy="1157288"/>
          </a:xfrm>
        </p:spPr>
        <p:txBody>
          <a:bodyPr anchor="b">
            <a:noAutofit/>
          </a:bodyPr>
          <a:lstStyle>
            <a:lvl1pPr algn="r">
              <a:defRPr sz="4000"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D7ADC6F6-B9EA-5B40-9683-6117726441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2321" y="2071461"/>
            <a:ext cx="5220050" cy="99734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1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69B090C-E107-4C47-886E-3DF1EC2D9FE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81658" y="245019"/>
            <a:ext cx="1970712" cy="37758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28CD577-4669-1342-AFA4-3A86F9C42109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03565" y="4686519"/>
            <a:ext cx="1548805" cy="202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446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high angle view of buildings&#10;&#10;Description automatically generated with medium confidence">
            <a:extLst>
              <a:ext uri="{FF2B5EF4-FFF2-40B4-BE49-F238E27FC236}">
                <a16:creationId xmlns:a16="http://schemas.microsoft.com/office/drawing/2014/main" id="{ACD29FB0-13C5-30F3-5DD8-C9BB1826495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5" name="Picture 4" descr="A high angle view of buildings&#10;&#10;Description automatically generated with medium confidence">
            <a:extLst>
              <a:ext uri="{FF2B5EF4-FFF2-40B4-BE49-F238E27FC236}">
                <a16:creationId xmlns:a16="http://schemas.microsoft.com/office/drawing/2014/main" id="{522A4DAF-3A47-281E-90EC-448DF3792E8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0"/>
            <a:ext cx="9144000" cy="51435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0B14762-5AB9-7644-8BBF-C7C0C2D0139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90997" y="0"/>
            <a:ext cx="4453002" cy="5143500"/>
          </a:xfrm>
          <a:prstGeom prst="rect">
            <a:avLst/>
          </a:prstGeom>
          <a:solidFill>
            <a:srgbClr val="A02337">
              <a:alpha val="87000"/>
            </a:srgbClr>
          </a:solidFill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8E22D469-66DA-3646-A3F5-62A37514247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946785" y="1589822"/>
            <a:ext cx="3987268" cy="1157288"/>
          </a:xfrm>
        </p:spPr>
        <p:txBody>
          <a:bodyPr anchor="b">
            <a:noAutofit/>
          </a:bodyPr>
          <a:lstStyle>
            <a:lvl1pPr algn="l">
              <a:defRPr sz="4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9BB62562-CB73-EE4A-B26A-53A04DF0C6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53081" y="2747110"/>
            <a:ext cx="3979906" cy="99734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33AF28B-49E6-F74F-802F-1408C898F84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03565" y="4686519"/>
            <a:ext cx="1548805" cy="20201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A640FDA-DE10-F54D-9E60-85E27076971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46785" y="236904"/>
            <a:ext cx="1970713" cy="377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938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9E852F0-B992-2B4D-8E92-7138DD36F42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C374D08-1B64-E649-A8F3-3465DA55601B}"/>
              </a:ext>
            </a:extLst>
          </p:cNvPr>
          <p:cNvSpPr/>
          <p:nvPr userDrawn="1"/>
        </p:nvSpPr>
        <p:spPr>
          <a:xfrm>
            <a:off x="4690997" y="0"/>
            <a:ext cx="4453002" cy="5143500"/>
          </a:xfrm>
          <a:prstGeom prst="rect">
            <a:avLst/>
          </a:prstGeom>
          <a:solidFill>
            <a:srgbClr val="A02337">
              <a:alpha val="8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1ABF0E9-3472-9C4B-890F-AA55CFB1556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946785" y="1589822"/>
            <a:ext cx="3987268" cy="1157288"/>
          </a:xfrm>
        </p:spPr>
        <p:txBody>
          <a:bodyPr anchor="b">
            <a:noAutofit/>
          </a:bodyPr>
          <a:lstStyle>
            <a:lvl1pPr algn="l">
              <a:defRPr sz="4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777458AB-6DCF-A547-A957-CF814F8DBA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53081" y="2747110"/>
            <a:ext cx="3979906" cy="99734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F4B0371-5E90-4148-9BCB-4AF35D72EAF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03565" y="4686519"/>
            <a:ext cx="1548805" cy="20201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4BBB0AD-E7CA-894B-B713-6A4CC5C3BCFF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46785" y="236904"/>
            <a:ext cx="1970713" cy="377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648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tall building with a clock&#10;&#10;Description automatically generated with low confidence">
            <a:extLst>
              <a:ext uri="{FF2B5EF4-FFF2-40B4-BE49-F238E27FC236}">
                <a16:creationId xmlns:a16="http://schemas.microsoft.com/office/drawing/2014/main" id="{D800B378-D2DF-D7BF-3B9A-252B4A39E15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C374D08-1B64-E649-A8F3-3465DA55601B}"/>
              </a:ext>
            </a:extLst>
          </p:cNvPr>
          <p:cNvSpPr/>
          <p:nvPr userDrawn="1"/>
        </p:nvSpPr>
        <p:spPr>
          <a:xfrm>
            <a:off x="4690997" y="0"/>
            <a:ext cx="4453002" cy="5143500"/>
          </a:xfrm>
          <a:prstGeom prst="rect">
            <a:avLst/>
          </a:prstGeom>
          <a:solidFill>
            <a:srgbClr val="A02337">
              <a:alpha val="8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1ABF0E9-3472-9C4B-890F-AA55CFB1556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946785" y="1589822"/>
            <a:ext cx="3987268" cy="1157288"/>
          </a:xfrm>
        </p:spPr>
        <p:txBody>
          <a:bodyPr anchor="b">
            <a:noAutofit/>
          </a:bodyPr>
          <a:lstStyle>
            <a:lvl1pPr algn="l">
              <a:defRPr sz="4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777458AB-6DCF-A547-A957-CF814F8DBA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53081" y="2747110"/>
            <a:ext cx="3979906" cy="99734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F4B0371-5E90-4148-9BCB-4AF35D72EAF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03565" y="4686519"/>
            <a:ext cx="1548805" cy="20201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4BBB0AD-E7CA-894B-B713-6A4CC5C3BCFF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46785" y="236904"/>
            <a:ext cx="1970713" cy="377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052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E6474D0-4693-7F4E-BAFB-00807D41A33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286"/>
            <a:ext cx="9148068" cy="51412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0B14762-5AB9-7644-8BBF-C7C0C2D0139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90997" y="0"/>
            <a:ext cx="4453002" cy="5143500"/>
          </a:xfrm>
          <a:prstGeom prst="rect">
            <a:avLst/>
          </a:prstGeom>
          <a:solidFill>
            <a:srgbClr val="A02337"/>
          </a:solidFill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8E22D469-66DA-3646-A3F5-62A37514247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946785" y="1589822"/>
            <a:ext cx="3987268" cy="1157288"/>
          </a:xfrm>
        </p:spPr>
        <p:txBody>
          <a:bodyPr anchor="b">
            <a:noAutofit/>
          </a:bodyPr>
          <a:lstStyle>
            <a:lvl1pPr algn="l">
              <a:defRPr sz="4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9BB62562-CB73-EE4A-B26A-53A04DF0C6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53081" y="2747110"/>
            <a:ext cx="3979906" cy="99734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33AF28B-49E6-F74F-802F-1408C898F84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03565" y="4686519"/>
            <a:ext cx="1548805" cy="20201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A640FDA-DE10-F54D-9E60-85E27076971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46785" y="236904"/>
            <a:ext cx="1970713" cy="377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209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6700" y="654276"/>
            <a:ext cx="8248650" cy="1413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6700" y="2071687"/>
            <a:ext cx="8248650" cy="25610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6700" y="4767264"/>
            <a:ext cx="2057400" cy="223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8F96A78-E747-452A-A472-1528F572ED5B}" type="datetimeFigureOut">
              <a:rPr lang="en-US" smtClean="0"/>
              <a:pPr/>
              <a:t>10/23/23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23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B7B873C-A46E-4878-A014-BF36A57BE6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599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700" r:id="rId2"/>
    <p:sldLayoutId id="2147483702" r:id="rId3"/>
    <p:sldLayoutId id="2147483701" r:id="rId4"/>
    <p:sldLayoutId id="2147483699" r:id="rId5"/>
    <p:sldLayoutId id="2147483703" r:id="rId6"/>
    <p:sldLayoutId id="2147483689" r:id="rId7"/>
    <p:sldLayoutId id="2147483704" r:id="rId8"/>
    <p:sldLayoutId id="2147483690" r:id="rId9"/>
    <p:sldLayoutId id="2147483664" r:id="rId10"/>
    <p:sldLayoutId id="2147483663" r:id="rId11"/>
    <p:sldLayoutId id="214748369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kern="1200">
          <a:solidFill>
            <a:srgbClr val="A5002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50000"/>
            <a:lumOff val="50000"/>
          </a:schemeClr>
        </a:buClr>
        <a:buFont typeface="Arial" panose="020B0604020202020204" pitchFamily="34" charset="0"/>
        <a:buChar char="&gt;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vanBin/COMP5567-Lab" TargetMode="Externa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0534D-4148-7961-2EAB-6F48BD4C6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734" y="1373115"/>
            <a:ext cx="8552102" cy="1453449"/>
          </a:xfrm>
        </p:spPr>
        <p:txBody>
          <a:bodyPr/>
          <a:lstStyle/>
          <a:p>
            <a:r>
              <a:rPr lang="en-US" dirty="0"/>
              <a:t>Lab </a:t>
            </a:r>
            <a:r>
              <a:rPr lang="en-US" altLang="zh-CN" dirty="0"/>
              <a:t>2</a:t>
            </a:r>
            <a:r>
              <a:rPr lang="en-US" dirty="0"/>
              <a:t> – </a:t>
            </a:r>
            <a:r>
              <a:rPr lang="en-US" altLang="zh-CN" dirty="0"/>
              <a:t>Proof-of-Work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 err="1"/>
              <a:t>gRPC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2569A5-DEB7-C94C-5A13-3C19CC5727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BAI </a:t>
            </a:r>
            <a:r>
              <a:rPr lang="en-US" dirty="0" err="1"/>
              <a:t>Dongbin</a:t>
            </a:r>
            <a:endParaRPr lang="en-US" dirty="0"/>
          </a:p>
          <a:p>
            <a:r>
              <a:rPr lang="en-US" dirty="0"/>
              <a:t>dong-bin.bai@connect.polyu.hk</a:t>
            </a:r>
          </a:p>
        </p:txBody>
      </p:sp>
    </p:spTree>
    <p:extLst>
      <p:ext uri="{BB962C8B-B14F-4D97-AF65-F5344CB8AC3E}">
        <p14:creationId xmlns:p14="http://schemas.microsoft.com/office/powerpoint/2010/main" val="240172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39D285F-ECE6-CD30-6442-87E0A1520A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5191" y="641780"/>
            <a:ext cx="8513618" cy="3612305"/>
          </a:xfrm>
          <a:solidFill>
            <a:schemeClr val="bg1"/>
          </a:solidFill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sz="1600" b="1" dirty="0"/>
              <a:t>How</a:t>
            </a:r>
            <a:r>
              <a:rPr lang="zh-CN" altLang="en-US" sz="1600" b="1" dirty="0"/>
              <a:t> </a:t>
            </a:r>
            <a:r>
              <a:rPr lang="en-US" altLang="zh-CN" sz="1600" b="1" dirty="0"/>
              <a:t>to</a:t>
            </a:r>
            <a:r>
              <a:rPr lang="zh-CN" altLang="en-US" sz="1600" b="1" dirty="0"/>
              <a:t> </a:t>
            </a:r>
            <a:r>
              <a:rPr lang="en-US" altLang="zh-CN" sz="1600" b="1" dirty="0"/>
              <a:t>build</a:t>
            </a:r>
            <a:r>
              <a:rPr lang="zh-CN" altLang="en-US" sz="1600" b="1" dirty="0"/>
              <a:t> </a:t>
            </a:r>
            <a:r>
              <a:rPr lang="en-US" altLang="zh-CN" sz="1600" b="1" dirty="0"/>
              <a:t>a</a:t>
            </a:r>
            <a:r>
              <a:rPr lang="zh-CN" altLang="en-US" sz="1600" b="1" dirty="0"/>
              <a:t> </a:t>
            </a:r>
            <a:r>
              <a:rPr lang="en-US" altLang="zh-CN" sz="1600" b="1" dirty="0" err="1"/>
              <a:t>gRPC</a:t>
            </a:r>
            <a:r>
              <a:rPr lang="zh-CN" altLang="en-US" sz="1600" b="1" dirty="0"/>
              <a:t> </a:t>
            </a:r>
            <a:r>
              <a:rPr lang="en-US" altLang="zh-CN" sz="1600" b="1" dirty="0"/>
              <a:t>service</a:t>
            </a:r>
            <a:r>
              <a:rPr lang="zh-CN" altLang="en-US" sz="1600" b="1" dirty="0"/>
              <a:t> </a:t>
            </a:r>
            <a:r>
              <a:rPr lang="en-US" altLang="zh-CN" sz="1600" b="1" dirty="0"/>
              <a:t>in</a:t>
            </a:r>
            <a:r>
              <a:rPr lang="zh-CN" altLang="en-US" sz="1600" b="1" dirty="0"/>
              <a:t> </a:t>
            </a:r>
            <a:r>
              <a:rPr lang="en-US" altLang="zh-CN" sz="1600" b="1" dirty="0"/>
              <a:t>Python</a:t>
            </a:r>
            <a:r>
              <a:rPr lang="zh-CN" altLang="en-US" sz="1600" b="1" dirty="0"/>
              <a:t> </a:t>
            </a:r>
            <a:r>
              <a:rPr lang="en-US" altLang="zh-CN" sz="1600" b="1" dirty="0"/>
              <a:t>from</a:t>
            </a:r>
            <a:r>
              <a:rPr lang="zh-CN" altLang="en-US" sz="1600" b="1" dirty="0"/>
              <a:t> </a:t>
            </a:r>
            <a:r>
              <a:rPr lang="en-US" altLang="zh-CN" sz="1600" b="1" dirty="0"/>
              <a:t>scratch?</a:t>
            </a:r>
            <a:endParaRPr lang="en-US" sz="1600" b="1"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/>
              <a:t>Step</a:t>
            </a:r>
            <a:r>
              <a:rPr lang="zh-CN" altLang="en-US" sz="1600" dirty="0"/>
              <a:t> </a:t>
            </a:r>
            <a:r>
              <a:rPr lang="en-US" altLang="zh-CN" sz="1600" dirty="0"/>
              <a:t>1:</a:t>
            </a:r>
            <a:r>
              <a:rPr lang="zh-CN" altLang="en-US" sz="1600" dirty="0"/>
              <a:t> </a:t>
            </a:r>
            <a:r>
              <a:rPr lang="en-US" altLang="zh-CN" sz="1600" dirty="0"/>
              <a:t>Define</a:t>
            </a:r>
            <a:r>
              <a:rPr lang="zh-CN" altLang="en-US" sz="1600" dirty="0"/>
              <a:t> </a:t>
            </a:r>
            <a:r>
              <a:rPr lang="en-US" altLang="zh-CN" sz="1600" dirty="0"/>
              <a:t>protocol</a:t>
            </a:r>
            <a:r>
              <a:rPr lang="zh-CN" altLang="en-US" sz="1600" dirty="0"/>
              <a:t> </a:t>
            </a:r>
            <a:r>
              <a:rPr lang="en-US" altLang="zh-CN" sz="1600" dirty="0"/>
              <a:t>buffer</a:t>
            </a:r>
            <a:r>
              <a:rPr lang="zh-CN" altLang="en-US" sz="1600" dirty="0"/>
              <a:t> </a:t>
            </a:r>
            <a:r>
              <a:rPr lang="en-US" altLang="zh-CN" sz="1600" i="1" dirty="0" err="1"/>
              <a:t>service_name.proto</a:t>
            </a:r>
            <a:endParaRPr lang="en-US" altLang="zh-CN" sz="1600" i="1"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/>
              <a:t>Step</a:t>
            </a:r>
            <a:r>
              <a:rPr lang="zh-CN" altLang="en-US" sz="1600" dirty="0"/>
              <a:t> </a:t>
            </a:r>
            <a:r>
              <a:rPr lang="en-US" altLang="zh-CN" sz="1600" dirty="0"/>
              <a:t>2:</a:t>
            </a:r>
            <a:r>
              <a:rPr lang="zh-CN" altLang="en-US" sz="1600" dirty="0"/>
              <a:t> </a:t>
            </a:r>
            <a:r>
              <a:rPr lang="en-US" altLang="zh-CN" sz="1600" dirty="0"/>
              <a:t>Use</a:t>
            </a:r>
            <a:r>
              <a:rPr lang="zh-CN" altLang="en-US" sz="1600" dirty="0"/>
              <a:t> </a:t>
            </a:r>
            <a:r>
              <a:rPr lang="en-US" altLang="zh-CN" sz="1600" i="1" dirty="0" err="1"/>
              <a:t>grpc_tools</a:t>
            </a:r>
            <a:r>
              <a:rPr lang="zh-CN" altLang="en-US" sz="1600" i="1" dirty="0"/>
              <a:t> </a:t>
            </a:r>
            <a:r>
              <a:rPr lang="en-US" altLang="zh-CN" sz="1600" dirty="0"/>
              <a:t>to</a:t>
            </a:r>
            <a:r>
              <a:rPr lang="zh-CN" altLang="en-US" sz="1600" dirty="0"/>
              <a:t> </a:t>
            </a:r>
            <a:r>
              <a:rPr lang="en-US" altLang="zh-CN" sz="1600" dirty="0"/>
              <a:t>generate</a:t>
            </a:r>
            <a:r>
              <a:rPr lang="zh-CN" altLang="en-US" sz="1600" dirty="0"/>
              <a:t> </a:t>
            </a:r>
            <a:r>
              <a:rPr lang="en-US" altLang="zh-CN" sz="1600" dirty="0" err="1"/>
              <a:t>gRPC</a:t>
            </a:r>
            <a:r>
              <a:rPr lang="zh-CN" altLang="en-US" sz="1600" dirty="0"/>
              <a:t> </a:t>
            </a:r>
            <a:r>
              <a:rPr lang="en-US" altLang="zh-CN" sz="1600" dirty="0"/>
              <a:t>code</a:t>
            </a:r>
          </a:p>
          <a:p>
            <a:pPr marL="971550" lvl="1" indent="-285750">
              <a:lnSpc>
                <a:spcPct val="100000"/>
              </a:lnSpc>
            </a:pPr>
            <a:r>
              <a:rPr lang="en-US" altLang="zh-CN" sz="1400" i="1" dirty="0"/>
              <a:t>service_name_pb2.py</a:t>
            </a:r>
            <a:r>
              <a:rPr lang="zh-CN" altLang="en-US" sz="1400" dirty="0"/>
              <a:t> </a:t>
            </a:r>
            <a:r>
              <a:rPr lang="en-US" altLang="zh-CN" sz="1400" dirty="0"/>
              <a:t>and</a:t>
            </a:r>
            <a:r>
              <a:rPr lang="zh-CN" altLang="en-US" sz="1400" dirty="0"/>
              <a:t> </a:t>
            </a:r>
            <a:r>
              <a:rPr lang="en-US" altLang="zh-CN" sz="1400" i="1" dirty="0"/>
              <a:t>service_name_pb2_grpc.py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/>
              <a:t>Step</a:t>
            </a:r>
            <a:r>
              <a:rPr lang="zh-CN" altLang="en-US" sz="1600" dirty="0"/>
              <a:t> </a:t>
            </a:r>
            <a:r>
              <a:rPr lang="en-US" altLang="zh-CN" sz="1600" dirty="0"/>
              <a:t>3:</a:t>
            </a:r>
            <a:r>
              <a:rPr lang="zh-CN" altLang="en-US" sz="1600" dirty="0"/>
              <a:t> </a:t>
            </a:r>
            <a:r>
              <a:rPr lang="en-US" altLang="zh-CN" sz="1600" dirty="0"/>
              <a:t>Import</a:t>
            </a:r>
            <a:r>
              <a:rPr lang="zh-CN" altLang="en-US" sz="1600" dirty="0"/>
              <a:t> </a:t>
            </a:r>
            <a:r>
              <a:rPr lang="en-US" altLang="zh-CN" sz="1600" dirty="0"/>
              <a:t>the</a:t>
            </a:r>
            <a:r>
              <a:rPr lang="zh-CN" altLang="en-US" sz="1600" dirty="0"/>
              <a:t> </a:t>
            </a:r>
            <a:r>
              <a:rPr lang="en-US" altLang="zh-CN" sz="1600" dirty="0"/>
              <a:t>generated</a:t>
            </a:r>
            <a:r>
              <a:rPr lang="zh-CN" altLang="en-US" sz="1600" dirty="0"/>
              <a:t> </a:t>
            </a:r>
            <a:r>
              <a:rPr lang="en-US" altLang="zh-CN" sz="1600" dirty="0"/>
              <a:t>code,</a:t>
            </a:r>
            <a:r>
              <a:rPr lang="zh-CN" altLang="en-US" sz="1600" dirty="0"/>
              <a:t> </a:t>
            </a:r>
            <a:r>
              <a:rPr lang="en-US" altLang="zh-CN" sz="1600" dirty="0"/>
              <a:t>then</a:t>
            </a:r>
            <a:r>
              <a:rPr lang="zh-CN" altLang="en-US" sz="1600" dirty="0"/>
              <a:t> </a:t>
            </a:r>
            <a:r>
              <a:rPr lang="en-US" altLang="zh-CN" sz="1600" dirty="0"/>
              <a:t>create</a:t>
            </a:r>
            <a:r>
              <a:rPr lang="zh-CN" altLang="en-US" sz="1600" dirty="0"/>
              <a:t> </a:t>
            </a:r>
            <a:r>
              <a:rPr lang="en-US" altLang="zh-CN" sz="1600" dirty="0"/>
              <a:t>and</a:t>
            </a:r>
            <a:r>
              <a:rPr lang="zh-CN" altLang="en-US" sz="1600" dirty="0"/>
              <a:t> </a:t>
            </a:r>
            <a:r>
              <a:rPr lang="en-US" altLang="zh-CN" sz="1600" dirty="0"/>
              <a:t>run</a:t>
            </a:r>
            <a:r>
              <a:rPr lang="zh-CN" altLang="en-US" sz="1600" dirty="0"/>
              <a:t> </a:t>
            </a:r>
            <a:r>
              <a:rPr lang="en-US" altLang="zh-CN" sz="1600" dirty="0"/>
              <a:t>your</a:t>
            </a:r>
            <a:r>
              <a:rPr lang="zh-CN" altLang="en-US" sz="1600" dirty="0"/>
              <a:t> </a:t>
            </a:r>
            <a:r>
              <a:rPr lang="en-US" altLang="zh-CN" sz="1600" dirty="0"/>
              <a:t>own</a:t>
            </a:r>
            <a:r>
              <a:rPr lang="zh-CN" altLang="en-US" sz="1600" dirty="0"/>
              <a:t> </a:t>
            </a:r>
            <a:r>
              <a:rPr lang="en-US" altLang="zh-CN" sz="1600" dirty="0"/>
              <a:t>applications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altLang="zh-CN" sz="1600"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/>
              <a:t>The</a:t>
            </a:r>
            <a:r>
              <a:rPr lang="zh-CN" altLang="en-US" sz="1600" dirty="0"/>
              <a:t> </a:t>
            </a:r>
            <a:r>
              <a:rPr lang="en-US" altLang="zh-CN" sz="1600" dirty="0"/>
              <a:t>detailed</a:t>
            </a:r>
            <a:r>
              <a:rPr lang="zh-CN" altLang="en-US" sz="1600" dirty="0"/>
              <a:t> </a:t>
            </a:r>
            <a:r>
              <a:rPr lang="en-US" altLang="zh-CN" sz="1600" dirty="0"/>
              <a:t>instruction</a:t>
            </a:r>
            <a:r>
              <a:rPr lang="zh-CN" altLang="en-US" sz="1600" dirty="0"/>
              <a:t> </a:t>
            </a:r>
            <a:r>
              <a:rPr lang="en-US" altLang="zh-CN" sz="1600" dirty="0"/>
              <a:t>is</a:t>
            </a:r>
            <a:r>
              <a:rPr lang="zh-CN" altLang="en-US" sz="1600" dirty="0"/>
              <a:t> </a:t>
            </a:r>
            <a:r>
              <a:rPr lang="en-US" altLang="zh-CN" sz="1600" dirty="0"/>
              <a:t>uploaded</a:t>
            </a:r>
            <a:r>
              <a:rPr lang="zh-CN" altLang="en-US" sz="1600" dirty="0"/>
              <a:t> </a:t>
            </a:r>
            <a:r>
              <a:rPr lang="en-US" altLang="zh-CN" sz="1600" dirty="0"/>
              <a:t>to</a:t>
            </a:r>
            <a:r>
              <a:rPr lang="zh-CN" altLang="en-US" sz="1600" dirty="0"/>
              <a:t> </a:t>
            </a:r>
            <a:r>
              <a:rPr lang="en-US" altLang="zh-CN" sz="1600" dirty="0" err="1"/>
              <a:t>Github</a:t>
            </a:r>
            <a:r>
              <a:rPr lang="en-US" altLang="zh-CN" sz="1600" dirty="0"/>
              <a:t>,</a:t>
            </a:r>
            <a:r>
              <a:rPr lang="zh-CN" altLang="en-US" sz="1600" dirty="0"/>
              <a:t> </a:t>
            </a:r>
            <a:r>
              <a:rPr lang="en-US" altLang="zh-CN" sz="1600" dirty="0"/>
              <a:t>the</a:t>
            </a:r>
            <a:r>
              <a:rPr lang="zh-CN" altLang="en-US" sz="1600" dirty="0"/>
              <a:t> </a:t>
            </a:r>
            <a:r>
              <a:rPr lang="en-US" altLang="zh-CN" sz="1600" dirty="0"/>
              <a:t>link</a:t>
            </a:r>
            <a:r>
              <a:rPr lang="zh-CN" altLang="en-US" sz="1600" dirty="0"/>
              <a:t> </a:t>
            </a:r>
            <a:r>
              <a:rPr lang="en-US" altLang="zh-CN" sz="1600" dirty="0"/>
              <a:t>is</a:t>
            </a:r>
            <a:r>
              <a:rPr lang="zh-CN" altLang="en-US" sz="1600" dirty="0"/>
              <a:t> </a:t>
            </a:r>
            <a:r>
              <a:rPr lang="en-US" altLang="zh-CN" sz="1600" dirty="0"/>
              <a:t>shared</a:t>
            </a:r>
            <a:r>
              <a:rPr lang="zh-CN" altLang="en-US" sz="1600" dirty="0"/>
              <a:t> </a:t>
            </a:r>
            <a:r>
              <a:rPr lang="en-US" altLang="zh-CN" sz="1600" dirty="0"/>
              <a:t>in</a:t>
            </a:r>
            <a:r>
              <a:rPr lang="zh-CN" altLang="en-US" sz="1600" dirty="0"/>
              <a:t> </a:t>
            </a:r>
            <a:r>
              <a:rPr lang="en-US" altLang="zh-CN" sz="1600" dirty="0"/>
              <a:t>Blackboard: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hlinkClick r:id="rId2"/>
              </a:rPr>
              <a:t>https://github.com/EvanBin/COMP5567-Lab</a:t>
            </a:r>
            <a:endParaRPr lang="en-US" altLang="zh-CN" sz="16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FA5BD6D-2466-AB21-0E45-57637D5FA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Review</a:t>
            </a:r>
            <a:r>
              <a:rPr lang="zh-CN" altLang="en-US" dirty="0"/>
              <a:t> </a:t>
            </a:r>
            <a:r>
              <a:rPr lang="en-US" altLang="zh-CN" dirty="0"/>
              <a:t>-</a:t>
            </a:r>
            <a:r>
              <a:rPr lang="zh-CN" altLang="en-US" dirty="0"/>
              <a:t> </a:t>
            </a:r>
            <a:r>
              <a:rPr lang="en-US" altLang="zh-CN" dirty="0"/>
              <a:t>Steps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189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FA5BD6D-2466-AB21-0E45-57637D5FA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Review</a:t>
            </a:r>
            <a:r>
              <a:rPr lang="zh-CN" altLang="en-US" dirty="0"/>
              <a:t> </a:t>
            </a:r>
            <a:r>
              <a:rPr lang="en-US" altLang="zh-CN" dirty="0"/>
              <a:t>-</a:t>
            </a:r>
            <a:r>
              <a:rPr lang="zh-CN" altLang="en-US" dirty="0"/>
              <a:t> </a:t>
            </a:r>
            <a:r>
              <a:rPr lang="en-US" altLang="zh-CN" dirty="0"/>
              <a:t>Architecture</a:t>
            </a:r>
            <a:endParaRPr lang="en-US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C1A2DFA4-0857-B023-0457-7B802BD5B3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79" t="3724" r="32924" b="63045"/>
          <a:stretch/>
        </p:blipFill>
        <p:spPr>
          <a:xfrm>
            <a:off x="1687042" y="641780"/>
            <a:ext cx="4967881" cy="4051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565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FA5BD6D-2466-AB21-0E45-57637D5FA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Lab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r>
              <a:rPr lang="zh-CN" altLang="en-US" dirty="0"/>
              <a:t> </a:t>
            </a:r>
            <a:r>
              <a:rPr lang="en-US" altLang="zh-CN" dirty="0"/>
              <a:t>-</a:t>
            </a:r>
            <a:r>
              <a:rPr lang="zh-CN" altLang="en-US" dirty="0"/>
              <a:t> </a:t>
            </a:r>
            <a:r>
              <a:rPr lang="en-US" altLang="zh-CN" dirty="0"/>
              <a:t>Architecture</a:t>
            </a:r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CB5CE38-F970-4C65-FA8B-1F15933E80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95" r="12096" b="55855"/>
          <a:stretch/>
        </p:blipFill>
        <p:spPr>
          <a:xfrm>
            <a:off x="1116878" y="549312"/>
            <a:ext cx="6910243" cy="4402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263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FA5BD6D-2466-AB21-0E45-57637D5FA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Lab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r>
              <a:rPr lang="zh-CN" altLang="en-US" dirty="0"/>
              <a:t> </a:t>
            </a:r>
            <a:r>
              <a:rPr lang="en-US" altLang="zh-CN" dirty="0"/>
              <a:t>-</a:t>
            </a:r>
            <a:r>
              <a:rPr lang="zh-CN" altLang="en-US" dirty="0"/>
              <a:t> </a:t>
            </a:r>
            <a:r>
              <a:rPr lang="en-US" altLang="zh-CN"/>
              <a:t>Procedure</a:t>
            </a:r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184BDFD-17B6-B3AB-3B1D-B235D334D9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6" t="2206" r="45007" b="68040"/>
          <a:stretch/>
        </p:blipFill>
        <p:spPr>
          <a:xfrm>
            <a:off x="114300" y="1029550"/>
            <a:ext cx="4457700" cy="3268130"/>
          </a:xfrm>
          <a:prstGeom prst="rect">
            <a:avLst/>
          </a:prstGeom>
        </p:spPr>
      </p:pic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5C502D00-EAD9-0EA6-B310-0A9E1B4EC4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7721" y="1029550"/>
            <a:ext cx="4366260" cy="3084400"/>
          </a:xfrm>
          <a:solidFill>
            <a:schemeClr val="bg1"/>
          </a:solidFill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sz="1600" b="1" dirty="0"/>
              <a:t>Requirements</a:t>
            </a:r>
            <a:endParaRPr lang="en-US" sz="1600" b="1"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/>
              <a:t>Pick</a:t>
            </a:r>
            <a:r>
              <a:rPr lang="zh-CN" altLang="en-US" sz="1600" dirty="0"/>
              <a:t> </a:t>
            </a:r>
            <a:r>
              <a:rPr lang="en-US" altLang="zh-CN" sz="1600" dirty="0"/>
              <a:t>a</a:t>
            </a:r>
            <a:r>
              <a:rPr lang="zh-CN" altLang="en-US" sz="1600" dirty="0"/>
              <a:t> </a:t>
            </a:r>
            <a:r>
              <a:rPr lang="en-US" altLang="zh-CN" sz="1600" dirty="0"/>
              <a:t>random</a:t>
            </a:r>
            <a:r>
              <a:rPr lang="zh-CN" altLang="en-US" sz="1600" dirty="0"/>
              <a:t> </a:t>
            </a:r>
            <a:r>
              <a:rPr lang="en-US" altLang="zh-CN" sz="1600" dirty="0"/>
              <a:t>nonce</a:t>
            </a:r>
            <a:r>
              <a:rPr lang="zh-CN" altLang="en-US" sz="1600" dirty="0"/>
              <a:t> </a:t>
            </a:r>
            <a:r>
              <a:rPr lang="en-US" altLang="zh-CN" sz="1600" dirty="0"/>
              <a:t>(range</a:t>
            </a:r>
            <a:r>
              <a:rPr lang="zh-CN" altLang="en-US" sz="1600" dirty="0"/>
              <a:t> </a:t>
            </a:r>
            <a:r>
              <a:rPr lang="en-US" altLang="zh-CN" sz="1600" dirty="0"/>
              <a:t>from</a:t>
            </a:r>
            <a:r>
              <a:rPr lang="zh-CN" altLang="en-US" sz="1600" dirty="0"/>
              <a:t> </a:t>
            </a:r>
            <a:r>
              <a:rPr lang="en-US" altLang="zh-CN" sz="1600" dirty="0"/>
              <a:t>0</a:t>
            </a:r>
            <a:r>
              <a:rPr lang="zh-CN" altLang="en-US" sz="1600" dirty="0"/>
              <a:t> </a:t>
            </a:r>
            <a:r>
              <a:rPr lang="en-US" altLang="zh-CN" sz="1600" dirty="0"/>
              <a:t>to</a:t>
            </a:r>
            <a:r>
              <a:rPr lang="zh-CN" altLang="en-US" sz="1600" dirty="0"/>
              <a:t> </a:t>
            </a:r>
            <a:r>
              <a:rPr lang="en-US" altLang="zh-CN" sz="1600" dirty="0"/>
              <a:t>2</a:t>
            </a:r>
            <a:r>
              <a:rPr lang="en-US" altLang="zh-CN" sz="1600" baseline="30000" dirty="0"/>
              <a:t>18</a:t>
            </a:r>
            <a:r>
              <a:rPr lang="en-US" altLang="zh-CN" sz="1600" dirty="0"/>
              <a:t>),</a:t>
            </a:r>
            <a:r>
              <a:rPr lang="zh-CN" altLang="en-US" sz="1600" dirty="0"/>
              <a:t> </a:t>
            </a:r>
            <a:r>
              <a:rPr lang="en-US" altLang="zh-CN" sz="1600" dirty="0"/>
              <a:t>and</a:t>
            </a:r>
            <a:r>
              <a:rPr lang="zh-CN" altLang="en-US" sz="1600" dirty="0"/>
              <a:t> </a:t>
            </a:r>
            <a:r>
              <a:rPr lang="en-US" altLang="zh-CN" sz="1600" dirty="0"/>
              <a:t>find</a:t>
            </a:r>
            <a:r>
              <a:rPr lang="zh-CN" altLang="en-US" sz="1600" dirty="0"/>
              <a:t> </a:t>
            </a:r>
            <a:r>
              <a:rPr lang="en-US" altLang="zh-CN" sz="1600" dirty="0"/>
              <a:t>the</a:t>
            </a:r>
            <a:r>
              <a:rPr lang="zh-CN" altLang="en-US" sz="1600" dirty="0"/>
              <a:t> </a:t>
            </a:r>
            <a:r>
              <a:rPr lang="en-US" altLang="zh-CN" sz="1600" dirty="0"/>
              <a:t>first</a:t>
            </a:r>
            <a:r>
              <a:rPr lang="zh-CN" altLang="en-US" sz="1600" dirty="0"/>
              <a:t> </a:t>
            </a:r>
            <a:r>
              <a:rPr lang="en-US" altLang="zh-CN" sz="1600" dirty="0"/>
              <a:t>nonce</a:t>
            </a:r>
            <a:r>
              <a:rPr lang="zh-CN" altLang="en-US" sz="1600" dirty="0"/>
              <a:t> </a:t>
            </a:r>
            <a:r>
              <a:rPr lang="en-US" altLang="zh-CN" sz="1600" dirty="0"/>
              <a:t>that</a:t>
            </a:r>
            <a:r>
              <a:rPr lang="zh-CN" altLang="en-US" sz="1600" dirty="0"/>
              <a:t> </a:t>
            </a:r>
            <a:r>
              <a:rPr lang="en-US" altLang="zh-CN" sz="1600" dirty="0"/>
              <a:t>meet</a:t>
            </a:r>
            <a:r>
              <a:rPr lang="zh-CN" altLang="en-US" sz="1600" dirty="0"/>
              <a:t> </a:t>
            </a:r>
            <a:r>
              <a:rPr lang="en-US" altLang="zh-CN" sz="1600" dirty="0"/>
              <a:t>the</a:t>
            </a:r>
            <a:r>
              <a:rPr lang="zh-CN" altLang="en-US" sz="1600" dirty="0"/>
              <a:t> </a:t>
            </a:r>
            <a:r>
              <a:rPr lang="en-US" altLang="zh-CN" sz="1600" dirty="0"/>
              <a:t>block</a:t>
            </a:r>
            <a:r>
              <a:rPr lang="zh-CN" altLang="en-US" sz="1600" dirty="0"/>
              <a:t> </a:t>
            </a:r>
            <a:r>
              <a:rPr lang="en-US" altLang="zh-CN" sz="1600" dirty="0"/>
              <a:t>hash</a:t>
            </a:r>
            <a:r>
              <a:rPr lang="zh-CN" altLang="en-US" sz="1600" dirty="0"/>
              <a:t> </a:t>
            </a:r>
            <a:r>
              <a:rPr lang="en-US" altLang="zh-CN" sz="1600" dirty="0"/>
              <a:t>requirement</a:t>
            </a:r>
            <a:r>
              <a:rPr lang="zh-CN" altLang="en-US" sz="1600" dirty="0"/>
              <a:t> </a:t>
            </a:r>
            <a:r>
              <a:rPr lang="en-US" altLang="zh-CN" sz="1600" dirty="0"/>
              <a:t>(start</a:t>
            </a:r>
            <a:r>
              <a:rPr lang="zh-CN" altLang="en-US" sz="1600" dirty="0"/>
              <a:t> </a:t>
            </a:r>
            <a:r>
              <a:rPr lang="en-US" altLang="zh-CN" sz="1600" dirty="0"/>
              <a:t>with</a:t>
            </a:r>
            <a:r>
              <a:rPr lang="zh-CN" altLang="en-US" sz="1600" dirty="0"/>
              <a:t> </a:t>
            </a:r>
            <a:r>
              <a:rPr lang="en-US" altLang="zh-CN" sz="1600" dirty="0"/>
              <a:t>“00000”)</a:t>
            </a:r>
          </a:p>
          <a:p>
            <a:pPr marL="971550" lvl="1" indent="-285750">
              <a:lnSpc>
                <a:spcPct val="100000"/>
              </a:lnSpc>
            </a:pPr>
            <a:r>
              <a:rPr lang="en-US" altLang="zh-CN" sz="1400" dirty="0"/>
              <a:t>Guess</a:t>
            </a:r>
            <a:r>
              <a:rPr lang="zh-CN" altLang="en-US" sz="1400" dirty="0"/>
              <a:t> </a:t>
            </a:r>
            <a:r>
              <a:rPr lang="en-US" altLang="zh-CN" sz="1400" dirty="0"/>
              <a:t>=</a:t>
            </a:r>
            <a:r>
              <a:rPr lang="zh-CN" altLang="en-US" sz="1400" dirty="0"/>
              <a:t> </a:t>
            </a:r>
            <a:r>
              <a:rPr lang="en-US" altLang="zh-CN" sz="1400" dirty="0"/>
              <a:t>Previous</a:t>
            </a:r>
            <a:r>
              <a:rPr lang="zh-CN" altLang="en-US" sz="1400" dirty="0"/>
              <a:t> </a:t>
            </a:r>
            <a:r>
              <a:rPr lang="en-US" altLang="zh-CN" sz="1400" dirty="0"/>
              <a:t>Block</a:t>
            </a:r>
            <a:r>
              <a:rPr lang="zh-CN" altLang="en-US" sz="1400" dirty="0"/>
              <a:t> </a:t>
            </a:r>
            <a:r>
              <a:rPr lang="en-US" altLang="zh-CN" sz="1400" dirty="0"/>
              <a:t>Hash</a:t>
            </a:r>
            <a:r>
              <a:rPr lang="zh-CN" altLang="en-US" sz="1400" dirty="0"/>
              <a:t> </a:t>
            </a:r>
            <a:r>
              <a:rPr lang="en-US" altLang="zh-CN" sz="1400" dirty="0"/>
              <a:t>+</a:t>
            </a:r>
            <a:r>
              <a:rPr lang="zh-CN" altLang="en-US" sz="1400" dirty="0"/>
              <a:t> </a:t>
            </a:r>
            <a:r>
              <a:rPr lang="en-US" altLang="zh-CN" sz="1400" dirty="0"/>
              <a:t>Node</a:t>
            </a:r>
            <a:r>
              <a:rPr lang="zh-CN" altLang="en-US" sz="1400" dirty="0"/>
              <a:t> </a:t>
            </a:r>
            <a:r>
              <a:rPr lang="en-US" altLang="zh-CN" sz="1400" dirty="0"/>
              <a:t>Name</a:t>
            </a:r>
            <a:r>
              <a:rPr lang="zh-CN" altLang="en-US" sz="1400" dirty="0"/>
              <a:t> </a:t>
            </a:r>
            <a:r>
              <a:rPr lang="en-US" altLang="zh-CN" sz="1400" dirty="0"/>
              <a:t>+</a:t>
            </a:r>
            <a:r>
              <a:rPr lang="zh-CN" altLang="en-US" sz="1400" dirty="0"/>
              <a:t> </a:t>
            </a:r>
            <a:r>
              <a:rPr lang="en-US" altLang="zh-CN" sz="1400" dirty="0"/>
              <a:t>Nonce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/>
              <a:t>Longest</a:t>
            </a:r>
            <a:r>
              <a:rPr lang="zh-CN" altLang="en-US" sz="1600" dirty="0"/>
              <a:t> </a:t>
            </a:r>
            <a:r>
              <a:rPr lang="en-US" altLang="zh-CN" sz="1600" dirty="0"/>
              <a:t>chain</a:t>
            </a:r>
            <a:r>
              <a:rPr lang="zh-CN" altLang="en-US" sz="1600" dirty="0"/>
              <a:t> </a:t>
            </a:r>
            <a:r>
              <a:rPr lang="en-US" altLang="zh-CN" sz="1600" dirty="0"/>
              <a:t>principal:</a:t>
            </a:r>
          </a:p>
          <a:p>
            <a:pPr marL="971550" lvl="1" indent="-285750">
              <a:lnSpc>
                <a:spcPct val="100000"/>
              </a:lnSpc>
            </a:pPr>
            <a:r>
              <a:rPr lang="en-US" altLang="zh-CN" sz="1400" dirty="0"/>
              <a:t>Check</a:t>
            </a:r>
            <a:r>
              <a:rPr lang="zh-CN" altLang="en-US" sz="1400" dirty="0"/>
              <a:t> </a:t>
            </a:r>
            <a:r>
              <a:rPr lang="en-US" altLang="zh-CN" sz="1400" dirty="0"/>
              <a:t>if</a:t>
            </a:r>
            <a:r>
              <a:rPr lang="zh-CN" altLang="en-US" sz="1400" dirty="0"/>
              <a:t> </a:t>
            </a:r>
            <a:r>
              <a:rPr lang="en-US" altLang="zh-CN" sz="1400" dirty="0"/>
              <a:t>the</a:t>
            </a:r>
            <a:r>
              <a:rPr lang="zh-CN" altLang="en-US" sz="1400" dirty="0"/>
              <a:t> </a:t>
            </a:r>
            <a:r>
              <a:rPr lang="en-US" altLang="zh-CN" sz="1400" dirty="0"/>
              <a:t>local</a:t>
            </a:r>
            <a:r>
              <a:rPr lang="zh-CN" altLang="en-US" sz="1400" dirty="0"/>
              <a:t> </a:t>
            </a:r>
            <a:r>
              <a:rPr lang="en-US" altLang="zh-CN" sz="1400" dirty="0"/>
              <a:t>result</a:t>
            </a:r>
            <a:r>
              <a:rPr lang="zh-CN" altLang="en-US" sz="1400" dirty="0"/>
              <a:t> </a:t>
            </a:r>
            <a:r>
              <a:rPr lang="en-US" altLang="zh-CN" sz="1400" dirty="0"/>
              <a:t>is</a:t>
            </a:r>
            <a:r>
              <a:rPr lang="zh-CN" altLang="en-US" sz="1400" dirty="0"/>
              <a:t> </a:t>
            </a:r>
            <a:r>
              <a:rPr lang="en-US" altLang="zh-CN" sz="1400" dirty="0"/>
              <a:t>the</a:t>
            </a:r>
            <a:r>
              <a:rPr lang="zh-CN" altLang="en-US" sz="1400" dirty="0"/>
              <a:t> </a:t>
            </a:r>
            <a:r>
              <a:rPr lang="en-US" altLang="zh-CN" sz="1400" dirty="0"/>
              <a:t>longest</a:t>
            </a:r>
            <a:r>
              <a:rPr lang="zh-CN" altLang="en-US" sz="1400" dirty="0"/>
              <a:t> </a:t>
            </a:r>
            <a:r>
              <a:rPr lang="en-US" altLang="zh-CN" sz="1400" dirty="0"/>
              <a:t>chain:</a:t>
            </a:r>
            <a:r>
              <a:rPr lang="zh-CN" altLang="en-US" sz="1400" dirty="0"/>
              <a:t> </a:t>
            </a:r>
            <a:r>
              <a:rPr lang="en-US" altLang="zh-CN" sz="1400" dirty="0"/>
              <a:t>if</a:t>
            </a:r>
            <a:r>
              <a:rPr lang="zh-CN" altLang="en-US" sz="1400" dirty="0"/>
              <a:t> </a:t>
            </a:r>
            <a:r>
              <a:rPr lang="en-US" altLang="zh-CN" sz="1400" dirty="0"/>
              <a:t>not,</a:t>
            </a:r>
            <a:r>
              <a:rPr lang="zh-CN" altLang="en-US" sz="1400" dirty="0"/>
              <a:t> </a:t>
            </a:r>
            <a:r>
              <a:rPr lang="en-US" altLang="zh-CN" sz="1400" dirty="0"/>
              <a:t>abandon</a:t>
            </a:r>
            <a:r>
              <a:rPr lang="zh-CN" altLang="en-US" sz="1400" dirty="0"/>
              <a:t> </a:t>
            </a:r>
            <a:r>
              <a:rPr lang="en-US" altLang="zh-CN" sz="1400" dirty="0"/>
              <a:t>the</a:t>
            </a:r>
            <a:r>
              <a:rPr lang="zh-CN" altLang="en-US" sz="1400" dirty="0"/>
              <a:t> </a:t>
            </a:r>
            <a:r>
              <a:rPr lang="en-US" altLang="zh-CN" sz="1400" dirty="0"/>
              <a:t>guess</a:t>
            </a:r>
          </a:p>
        </p:txBody>
      </p:sp>
    </p:spTree>
    <p:extLst>
      <p:ext uri="{BB962C8B-B14F-4D97-AF65-F5344CB8AC3E}">
        <p14:creationId xmlns:p14="http://schemas.microsoft.com/office/powerpoint/2010/main" val="3925027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51FE7-95DE-A6F3-99E5-B873B2C5F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675" y="1864853"/>
            <a:ext cx="8248650" cy="1413794"/>
          </a:xfrm>
        </p:spPr>
        <p:txBody>
          <a:bodyPr/>
          <a:lstStyle/>
          <a:p>
            <a:pPr algn="ctr"/>
            <a:r>
              <a:rPr lang="en-US" altLang="zh-CN" b="1" dirty="0"/>
              <a:t>Thank</a:t>
            </a:r>
            <a:r>
              <a:rPr lang="zh-CN" altLang="en-US" b="1" dirty="0"/>
              <a:t> </a:t>
            </a:r>
            <a:r>
              <a:rPr lang="en-US" altLang="zh-CN" b="1" dirty="0"/>
              <a:t>You!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07773138"/>
      </p:ext>
    </p:extLst>
  </p:cSld>
  <p:clrMapOvr>
    <a:masterClrMapping/>
  </p:clrMapOvr>
</p:sld>
</file>

<file path=ppt/theme/theme1.xml><?xml version="1.0" encoding="utf-8"?>
<a:theme xmlns:a="http://schemas.openxmlformats.org/drawingml/2006/main" name="PolyU PowerPoint Templat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lyU PowerPoint Template.potx" id="{E764C88A-3F4D-4507-BBB9-91228AAE1803}" vid="{F59133E1-B675-43DD-959C-EDA83C074C2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PolyU PowerPoint Template.potx</Template>
  <TotalTime>1624</TotalTime>
  <Words>182</Words>
  <Application>Microsoft Macintosh PowerPoint</Application>
  <PresentationFormat>全屏显示(16:9)</PresentationFormat>
  <Paragraphs>21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9" baseType="lpstr">
      <vt:lpstr>Arial</vt:lpstr>
      <vt:lpstr>Calibri</vt:lpstr>
      <vt:lpstr>PolyU PowerPoint Template</vt:lpstr>
      <vt:lpstr>Lab 2 – Proof-of-Work in gRPC</vt:lpstr>
      <vt:lpstr>Review - Steps</vt:lpstr>
      <vt:lpstr>Review - Architecture</vt:lpstr>
      <vt:lpstr>Lab 2 - Architecture</vt:lpstr>
      <vt:lpstr>Lab 2 - Procedure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Stella Lee</dc:creator>
  <cp:lastModifiedBy>东彬 白</cp:lastModifiedBy>
  <cp:revision>120</cp:revision>
  <cp:lastPrinted>2019-08-22T03:59:52Z</cp:lastPrinted>
  <dcterms:created xsi:type="dcterms:W3CDTF">2015-04-02T03:17:25Z</dcterms:created>
  <dcterms:modified xsi:type="dcterms:W3CDTF">2023-10-23T14:12:49Z</dcterms:modified>
</cp:coreProperties>
</file>