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291" r:id="rId2"/>
    <p:sldId id="292" r:id="rId3"/>
    <p:sldId id="295" r:id="rId4"/>
    <p:sldId id="296" r:id="rId5"/>
    <p:sldId id="29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337"/>
    <a:srgbClr val="A50021"/>
    <a:srgbClr val="548235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70" autoAdjust="0"/>
    <p:restoredTop sz="93265" autoAdjust="0"/>
  </p:normalViewPr>
  <p:slideViewPr>
    <p:cSldViewPr snapToGrid="0">
      <p:cViewPr varScale="1">
        <p:scale>
          <a:sx n="102" d="100"/>
          <a:sy n="102" d="100"/>
        </p:scale>
        <p:origin x="328" y="1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355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东彬 白" userId="2c67a257aed176a1" providerId="LiveId" clId="{6111514F-98BE-6548-B7EE-EF7B382BF4D0}"/>
    <pc:docChg chg="modSld">
      <pc:chgData name="东彬 白" userId="2c67a257aed176a1" providerId="LiveId" clId="{6111514F-98BE-6548-B7EE-EF7B382BF4D0}" dt="2023-09-28T08:15:35.425" v="8" actId="20577"/>
      <pc:docMkLst>
        <pc:docMk/>
      </pc:docMkLst>
      <pc:sldChg chg="modSp mod">
        <pc:chgData name="东彬 白" userId="2c67a257aed176a1" providerId="LiveId" clId="{6111514F-98BE-6548-B7EE-EF7B382BF4D0}" dt="2023-09-28T08:15:35.425" v="8" actId="20577"/>
        <pc:sldMkLst>
          <pc:docMk/>
          <pc:sldMk cId="2644402109" sldId="295"/>
        </pc:sldMkLst>
        <pc:spChg chg="mod">
          <ac:chgData name="东彬 白" userId="2c67a257aed176a1" providerId="LiveId" clId="{6111514F-98BE-6548-B7EE-EF7B382BF4D0}" dt="2023-09-28T08:15:35.425" v="8" actId="20577"/>
          <ac:spMkLst>
            <pc:docMk/>
            <pc:sldMk cId="2644402109" sldId="295"/>
            <ac:spMk id="2" creationId="{339D285F-ECE6-CD30-6442-87E0A1520AF1}"/>
          </ac:spMkLst>
        </pc:spChg>
      </pc:sldChg>
    </pc:docChg>
  </pc:docChgLst>
  <pc:docChgLst>
    <pc:chgData name="东彬 白" userId="2c67a257aed176a1" providerId="LiveId" clId="{AD5CCD39-ADCE-4805-AE51-2B30F981881B}"/>
    <pc:docChg chg="undo custSel addSld delSld modSld sldOrd">
      <pc:chgData name="东彬 白" userId="2c67a257aed176a1" providerId="LiveId" clId="{AD5CCD39-ADCE-4805-AE51-2B30F981881B}" dt="2023-09-21T14:59:30.523" v="277" actId="1076"/>
      <pc:docMkLst>
        <pc:docMk/>
      </pc:docMkLst>
      <pc:sldChg chg="del">
        <pc:chgData name="东彬 白" userId="2c67a257aed176a1" providerId="LiveId" clId="{AD5CCD39-ADCE-4805-AE51-2B30F981881B}" dt="2023-09-20T14:55:42.394" v="0" actId="47"/>
        <pc:sldMkLst>
          <pc:docMk/>
          <pc:sldMk cId="1413979447" sldId="282"/>
        </pc:sldMkLst>
      </pc:sldChg>
      <pc:sldChg chg="del">
        <pc:chgData name="东彬 白" userId="2c67a257aed176a1" providerId="LiveId" clId="{AD5CCD39-ADCE-4805-AE51-2B30F981881B}" dt="2023-09-20T14:55:42.394" v="0" actId="47"/>
        <pc:sldMkLst>
          <pc:docMk/>
          <pc:sldMk cId="4061566867" sldId="283"/>
        </pc:sldMkLst>
      </pc:sldChg>
      <pc:sldChg chg="del">
        <pc:chgData name="东彬 白" userId="2c67a257aed176a1" providerId="LiveId" clId="{AD5CCD39-ADCE-4805-AE51-2B30F981881B}" dt="2023-09-20T14:55:42.394" v="0" actId="47"/>
        <pc:sldMkLst>
          <pc:docMk/>
          <pc:sldMk cId="1906111497" sldId="284"/>
        </pc:sldMkLst>
      </pc:sldChg>
      <pc:sldChg chg="del">
        <pc:chgData name="东彬 白" userId="2c67a257aed176a1" providerId="LiveId" clId="{AD5CCD39-ADCE-4805-AE51-2B30F981881B}" dt="2023-09-20T14:55:42.394" v="0" actId="47"/>
        <pc:sldMkLst>
          <pc:docMk/>
          <pc:sldMk cId="3883321346" sldId="285"/>
        </pc:sldMkLst>
      </pc:sldChg>
      <pc:sldChg chg="del">
        <pc:chgData name="东彬 白" userId="2c67a257aed176a1" providerId="LiveId" clId="{AD5CCD39-ADCE-4805-AE51-2B30F981881B}" dt="2023-09-20T14:55:42.394" v="0" actId="47"/>
        <pc:sldMkLst>
          <pc:docMk/>
          <pc:sldMk cId="1833327016" sldId="286"/>
        </pc:sldMkLst>
      </pc:sldChg>
      <pc:sldChg chg="del">
        <pc:chgData name="东彬 白" userId="2c67a257aed176a1" providerId="LiveId" clId="{AD5CCD39-ADCE-4805-AE51-2B30F981881B}" dt="2023-09-20T14:55:42.394" v="0" actId="47"/>
        <pc:sldMkLst>
          <pc:docMk/>
          <pc:sldMk cId="4132030890" sldId="287"/>
        </pc:sldMkLst>
      </pc:sldChg>
      <pc:sldChg chg="del">
        <pc:chgData name="东彬 白" userId="2c67a257aed176a1" providerId="LiveId" clId="{AD5CCD39-ADCE-4805-AE51-2B30F981881B}" dt="2023-09-20T14:55:42.394" v="0" actId="47"/>
        <pc:sldMkLst>
          <pc:docMk/>
          <pc:sldMk cId="326289343" sldId="288"/>
        </pc:sldMkLst>
      </pc:sldChg>
      <pc:sldChg chg="del">
        <pc:chgData name="东彬 白" userId="2c67a257aed176a1" providerId="LiveId" clId="{AD5CCD39-ADCE-4805-AE51-2B30F981881B}" dt="2023-09-20T14:55:42.394" v="0" actId="47"/>
        <pc:sldMkLst>
          <pc:docMk/>
          <pc:sldMk cId="3504888346" sldId="289"/>
        </pc:sldMkLst>
      </pc:sldChg>
      <pc:sldChg chg="del">
        <pc:chgData name="东彬 白" userId="2c67a257aed176a1" providerId="LiveId" clId="{AD5CCD39-ADCE-4805-AE51-2B30F981881B}" dt="2023-09-20T14:55:42.394" v="0" actId="47"/>
        <pc:sldMkLst>
          <pc:docMk/>
          <pc:sldMk cId="1741117010" sldId="290"/>
        </pc:sldMkLst>
      </pc:sldChg>
      <pc:sldChg chg="modSp mod">
        <pc:chgData name="东彬 白" userId="2c67a257aed176a1" providerId="LiveId" clId="{AD5CCD39-ADCE-4805-AE51-2B30F981881B}" dt="2023-09-21T14:30:11.820" v="155" actId="20577"/>
        <pc:sldMkLst>
          <pc:docMk/>
          <pc:sldMk cId="240172998" sldId="291"/>
        </pc:sldMkLst>
        <pc:spChg chg="mod">
          <ac:chgData name="东彬 白" userId="2c67a257aed176a1" providerId="LiveId" clId="{AD5CCD39-ADCE-4805-AE51-2B30F981881B}" dt="2023-09-21T14:30:11.820" v="155" actId="20577"/>
          <ac:spMkLst>
            <pc:docMk/>
            <pc:sldMk cId="240172998" sldId="291"/>
            <ac:spMk id="2" creationId="{7390534D-4148-7961-2EAB-6F48BD4C6434}"/>
          </ac:spMkLst>
        </pc:spChg>
        <pc:spChg chg="mod">
          <ac:chgData name="东彬 白" userId="2c67a257aed176a1" providerId="LiveId" clId="{AD5CCD39-ADCE-4805-AE51-2B30F981881B}" dt="2023-09-20T14:56:13.604" v="63" actId="20577"/>
          <ac:spMkLst>
            <pc:docMk/>
            <pc:sldMk cId="240172998" sldId="291"/>
            <ac:spMk id="3" creationId="{2D2569A5-DEB7-C94C-5A13-3C19CC5727A2}"/>
          </ac:spMkLst>
        </pc:spChg>
      </pc:sldChg>
      <pc:sldChg chg="addSp delSp modSp mod">
        <pc:chgData name="东彬 白" userId="2c67a257aed176a1" providerId="LiveId" clId="{AD5CCD39-ADCE-4805-AE51-2B30F981881B}" dt="2023-09-21T14:42:08.177" v="217" actId="113"/>
        <pc:sldMkLst>
          <pc:docMk/>
          <pc:sldMk cId="3672130309" sldId="292"/>
        </pc:sldMkLst>
        <pc:spChg chg="mod">
          <ac:chgData name="东彬 白" userId="2c67a257aed176a1" providerId="LiveId" clId="{AD5CCD39-ADCE-4805-AE51-2B30F981881B}" dt="2023-09-21T14:42:08.177" v="217" actId="113"/>
          <ac:spMkLst>
            <pc:docMk/>
            <pc:sldMk cId="3672130309" sldId="292"/>
            <ac:spMk id="2" creationId="{339D285F-ECE6-CD30-6442-87E0A1520AF1}"/>
          </ac:spMkLst>
        </pc:spChg>
        <pc:spChg chg="mod">
          <ac:chgData name="东彬 白" userId="2c67a257aed176a1" providerId="LiveId" clId="{AD5CCD39-ADCE-4805-AE51-2B30F981881B}" dt="2023-09-20T14:57:00.664" v="76" actId="20577"/>
          <ac:spMkLst>
            <pc:docMk/>
            <pc:sldMk cId="3672130309" sldId="292"/>
            <ac:spMk id="3" creationId="{BFA5BD6D-2466-AB21-0E45-57637D5FA4C2}"/>
          </ac:spMkLst>
        </pc:spChg>
        <pc:spChg chg="add del">
          <ac:chgData name="东彬 白" userId="2c67a257aed176a1" providerId="LiveId" clId="{AD5CCD39-ADCE-4805-AE51-2B30F981881B}" dt="2023-09-21T14:32:29.135" v="169" actId="478"/>
          <ac:spMkLst>
            <pc:docMk/>
            <pc:sldMk cId="3672130309" sldId="292"/>
            <ac:spMk id="4" creationId="{75991D1D-A192-39BC-DCE5-057BDD0866E1}"/>
          </ac:spMkLst>
        </pc:spChg>
        <pc:picChg chg="add mod">
          <ac:chgData name="东彬 白" userId="2c67a257aed176a1" providerId="LiveId" clId="{AD5CCD39-ADCE-4805-AE51-2B30F981881B}" dt="2023-09-21T14:35:11.919" v="182" actId="1076"/>
          <ac:picMkLst>
            <pc:docMk/>
            <pc:sldMk cId="3672130309" sldId="292"/>
            <ac:picMk id="6" creationId="{6F3C9AE8-2A78-3D6A-A7CA-3F717C207D7E}"/>
          </ac:picMkLst>
        </pc:picChg>
        <pc:picChg chg="add mod">
          <ac:chgData name="东彬 白" userId="2c67a257aed176a1" providerId="LiveId" clId="{AD5CCD39-ADCE-4805-AE51-2B30F981881B}" dt="2023-09-21T14:33:57.415" v="181" actId="14100"/>
          <ac:picMkLst>
            <pc:docMk/>
            <pc:sldMk cId="3672130309" sldId="292"/>
            <ac:picMk id="1028" creationId="{CB1EFBA9-3864-1B62-678F-BC5CAA29FEE9}"/>
          </ac:picMkLst>
        </pc:picChg>
      </pc:sldChg>
      <pc:sldChg chg="addSp delSp modSp add del mod">
        <pc:chgData name="东彬 白" userId="2c67a257aed176a1" providerId="LiveId" clId="{AD5CCD39-ADCE-4805-AE51-2B30F981881B}" dt="2023-09-21T14:51:28.141" v="264" actId="47"/>
        <pc:sldMkLst>
          <pc:docMk/>
          <pc:sldMk cId="2600210680" sldId="294"/>
        </pc:sldMkLst>
        <pc:spChg chg="mod">
          <ac:chgData name="东彬 白" userId="2c67a257aed176a1" providerId="LiveId" clId="{AD5CCD39-ADCE-4805-AE51-2B30F981881B}" dt="2023-09-20T14:58:39.563" v="131" actId="20577"/>
          <ac:spMkLst>
            <pc:docMk/>
            <pc:sldMk cId="2600210680" sldId="294"/>
            <ac:spMk id="3" creationId="{BFA5BD6D-2466-AB21-0E45-57637D5FA4C2}"/>
          </ac:spMkLst>
        </pc:spChg>
        <pc:spChg chg="add del mod">
          <ac:chgData name="东彬 白" userId="2c67a257aed176a1" providerId="LiveId" clId="{AD5CCD39-ADCE-4805-AE51-2B30F981881B}" dt="2023-09-21T14:51:16.219" v="259" actId="478"/>
          <ac:spMkLst>
            <pc:docMk/>
            <pc:sldMk cId="2600210680" sldId="294"/>
            <ac:spMk id="4" creationId="{352A83ED-F86F-0C65-9655-1E509346C65F}"/>
          </ac:spMkLst>
        </pc:spChg>
      </pc:sldChg>
      <pc:sldChg chg="addSp delSp modSp add mod">
        <pc:chgData name="东彬 白" userId="2c67a257aed176a1" providerId="LiveId" clId="{AD5CCD39-ADCE-4805-AE51-2B30F981881B}" dt="2023-09-21T14:50:42.464" v="258" actId="1076"/>
        <pc:sldMkLst>
          <pc:docMk/>
          <pc:sldMk cId="2644402109" sldId="295"/>
        </pc:sldMkLst>
        <pc:spChg chg="mod">
          <ac:chgData name="东彬 白" userId="2c67a257aed176a1" providerId="LiveId" clId="{AD5CCD39-ADCE-4805-AE51-2B30F981881B}" dt="2023-09-21T14:48:58.811" v="246" actId="1076"/>
          <ac:spMkLst>
            <pc:docMk/>
            <pc:sldMk cId="2644402109" sldId="295"/>
            <ac:spMk id="2" creationId="{339D285F-ECE6-CD30-6442-87E0A1520AF1}"/>
          </ac:spMkLst>
        </pc:spChg>
        <pc:spChg chg="mod">
          <ac:chgData name="东彬 白" userId="2c67a257aed176a1" providerId="LiveId" clId="{AD5CCD39-ADCE-4805-AE51-2B30F981881B}" dt="2023-09-21T14:45:38.455" v="230"/>
          <ac:spMkLst>
            <pc:docMk/>
            <pc:sldMk cId="2644402109" sldId="295"/>
            <ac:spMk id="3" creationId="{BFA5BD6D-2466-AB21-0E45-57637D5FA4C2}"/>
          </ac:spMkLst>
        </pc:spChg>
        <pc:picChg chg="add del mod">
          <ac:chgData name="东彬 白" userId="2c67a257aed176a1" providerId="LiveId" clId="{AD5CCD39-ADCE-4805-AE51-2B30F981881B}" dt="2023-09-21T14:44:32.423" v="229" actId="478"/>
          <ac:picMkLst>
            <pc:docMk/>
            <pc:sldMk cId="2644402109" sldId="295"/>
            <ac:picMk id="5" creationId="{B26E0D47-577D-44FE-7CF5-BD21D661366C}"/>
          </ac:picMkLst>
        </pc:picChg>
        <pc:picChg chg="del">
          <ac:chgData name="东彬 白" userId="2c67a257aed176a1" providerId="LiveId" clId="{AD5CCD39-ADCE-4805-AE51-2B30F981881B}" dt="2023-09-21T14:41:57.008" v="211" actId="478"/>
          <ac:picMkLst>
            <pc:docMk/>
            <pc:sldMk cId="2644402109" sldId="295"/>
            <ac:picMk id="6" creationId="{6F3C9AE8-2A78-3D6A-A7CA-3F717C207D7E}"/>
          </ac:picMkLst>
        </pc:picChg>
        <pc:picChg chg="add del mod">
          <ac:chgData name="东彬 白" userId="2c67a257aed176a1" providerId="LiveId" clId="{AD5CCD39-ADCE-4805-AE51-2B30F981881B}" dt="2023-09-21T14:48:15.284" v="234" actId="478"/>
          <ac:picMkLst>
            <pc:docMk/>
            <pc:sldMk cId="2644402109" sldId="295"/>
            <ac:picMk id="8" creationId="{2DB4FAFB-9BB2-41BB-8C45-2C8321B1F322}"/>
          </ac:picMkLst>
        </pc:picChg>
        <pc:picChg chg="add del mod">
          <ac:chgData name="东彬 白" userId="2c67a257aed176a1" providerId="LiveId" clId="{AD5CCD39-ADCE-4805-AE51-2B30F981881B}" dt="2023-09-21T14:48:21.674" v="238" actId="22"/>
          <ac:picMkLst>
            <pc:docMk/>
            <pc:sldMk cId="2644402109" sldId="295"/>
            <ac:picMk id="10" creationId="{B6F5CCDC-FC81-61DF-C708-716A12754B66}"/>
          </ac:picMkLst>
        </pc:picChg>
        <pc:picChg chg="add del mod">
          <ac:chgData name="东彬 白" userId="2c67a257aed176a1" providerId="LiveId" clId="{AD5CCD39-ADCE-4805-AE51-2B30F981881B}" dt="2023-09-21T14:50:18.341" v="249" actId="478"/>
          <ac:picMkLst>
            <pc:docMk/>
            <pc:sldMk cId="2644402109" sldId="295"/>
            <ac:picMk id="12" creationId="{655A88A5-AE7E-72C0-B9B8-A245615C455E}"/>
          </ac:picMkLst>
        </pc:picChg>
        <pc:picChg chg="add mod">
          <ac:chgData name="东彬 白" userId="2c67a257aed176a1" providerId="LiveId" clId="{AD5CCD39-ADCE-4805-AE51-2B30F981881B}" dt="2023-09-21T14:50:42.464" v="258" actId="1076"/>
          <ac:picMkLst>
            <pc:docMk/>
            <pc:sldMk cId="2644402109" sldId="295"/>
            <ac:picMk id="14" creationId="{DA674ED3-CD01-3A88-56E3-B9F4903404D2}"/>
          </ac:picMkLst>
        </pc:picChg>
        <pc:picChg chg="del">
          <ac:chgData name="东彬 白" userId="2c67a257aed176a1" providerId="LiveId" clId="{AD5CCD39-ADCE-4805-AE51-2B30F981881B}" dt="2023-09-21T14:41:57.614" v="212" actId="478"/>
          <ac:picMkLst>
            <pc:docMk/>
            <pc:sldMk cId="2644402109" sldId="295"/>
            <ac:picMk id="1028" creationId="{CB1EFBA9-3864-1B62-678F-BC5CAA29FEE9}"/>
          </ac:picMkLst>
        </pc:picChg>
      </pc:sldChg>
      <pc:sldChg chg="addSp delSp modSp add mod ord">
        <pc:chgData name="东彬 白" userId="2c67a257aed176a1" providerId="LiveId" clId="{AD5CCD39-ADCE-4805-AE51-2B30F981881B}" dt="2023-09-21T14:59:30.523" v="277" actId="1076"/>
        <pc:sldMkLst>
          <pc:docMk/>
          <pc:sldMk cId="3688543517" sldId="296"/>
        </pc:sldMkLst>
        <pc:spChg chg="mod">
          <ac:chgData name="东彬 白" userId="2c67a257aed176a1" providerId="LiveId" clId="{AD5CCD39-ADCE-4805-AE51-2B30F981881B}" dt="2023-09-21T14:58:31.609" v="275" actId="20577"/>
          <ac:spMkLst>
            <pc:docMk/>
            <pc:sldMk cId="3688543517" sldId="296"/>
            <ac:spMk id="2" creationId="{339D285F-ECE6-CD30-6442-87E0A1520AF1}"/>
          </ac:spMkLst>
        </pc:spChg>
        <pc:spChg chg="mod">
          <ac:chgData name="东彬 白" userId="2c67a257aed176a1" providerId="LiveId" clId="{AD5CCD39-ADCE-4805-AE51-2B30F981881B}" dt="2023-09-21T14:51:25.557" v="263"/>
          <ac:spMkLst>
            <pc:docMk/>
            <pc:sldMk cId="3688543517" sldId="296"/>
            <ac:spMk id="3" creationId="{BFA5BD6D-2466-AB21-0E45-57637D5FA4C2}"/>
          </ac:spMkLst>
        </pc:spChg>
        <pc:spChg chg="add del mod">
          <ac:chgData name="东彬 白" userId="2c67a257aed176a1" providerId="LiveId" clId="{AD5CCD39-ADCE-4805-AE51-2B30F981881B}" dt="2023-09-21T14:57:29.401" v="272" actId="478"/>
          <ac:spMkLst>
            <pc:docMk/>
            <pc:sldMk cId="3688543517" sldId="296"/>
            <ac:spMk id="5" creationId="{D6F2CB6B-D00E-F01F-407B-C0234DD764A1}"/>
          </ac:spMkLst>
        </pc:spChg>
        <pc:picChg chg="del">
          <ac:chgData name="东彬 白" userId="2c67a257aed176a1" providerId="LiveId" clId="{AD5CCD39-ADCE-4805-AE51-2B30F981881B}" dt="2023-09-21T14:51:32.305" v="265" actId="478"/>
          <ac:picMkLst>
            <pc:docMk/>
            <pc:sldMk cId="3688543517" sldId="296"/>
            <ac:picMk id="6" creationId="{6F3C9AE8-2A78-3D6A-A7CA-3F717C207D7E}"/>
          </ac:picMkLst>
        </pc:picChg>
        <pc:picChg chg="add mod">
          <ac:chgData name="东彬 白" userId="2c67a257aed176a1" providerId="LiveId" clId="{AD5CCD39-ADCE-4805-AE51-2B30F981881B}" dt="2023-09-21T14:59:30.523" v="277" actId="1076"/>
          <ac:picMkLst>
            <pc:docMk/>
            <pc:sldMk cId="3688543517" sldId="296"/>
            <ac:picMk id="8" creationId="{E876436E-84D7-79FF-72A1-24463CE80587}"/>
          </ac:picMkLst>
        </pc:picChg>
        <pc:picChg chg="del">
          <ac:chgData name="东彬 白" userId="2c67a257aed176a1" providerId="LiveId" clId="{AD5CCD39-ADCE-4805-AE51-2B30F981881B}" dt="2023-09-21T14:51:34.801" v="266" actId="478"/>
          <ac:picMkLst>
            <pc:docMk/>
            <pc:sldMk cId="3688543517" sldId="296"/>
            <ac:picMk id="1028" creationId="{CB1EFBA9-3864-1B62-678F-BC5CAA29FE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C228C-D218-495D-A886-42F7DDB9C1A7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BF8D-4A40-4C2C-BEC7-DBCA88EC7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58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D1E2F-BBAD-924A-9415-F9ADD5387FA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F019-A9A4-F541-B5AA-44003FB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emf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emf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emf"/><Relationship Id="rId4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uilding with a sign on it&#10;&#10;Description automatically generated with low confidence">
            <a:extLst>
              <a:ext uri="{FF2B5EF4-FFF2-40B4-BE49-F238E27FC236}">
                <a16:creationId xmlns:a16="http://schemas.microsoft.com/office/drawing/2014/main" id="{D60681F7-13B8-FCA0-6853-6B0E2AD9D3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928782-DAAB-0EAE-05E5-9766D3A3A49A}"/>
              </a:ext>
            </a:extLst>
          </p:cNvPr>
          <p:cNvSpPr/>
          <p:nvPr userDrawn="1"/>
        </p:nvSpPr>
        <p:spPr>
          <a:xfrm>
            <a:off x="0" y="0"/>
            <a:ext cx="3152125" cy="5143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E9C05-0F4D-A4CA-84CA-E2AF658F8A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03" y="4710451"/>
            <a:ext cx="1548805" cy="2020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62A8F99-4E69-B25E-2646-E39BE17AEA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791" y="1993106"/>
            <a:ext cx="3037334" cy="1157288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3F10954-5E8B-C77C-AB5A-3FFDE4D94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36" y="3150394"/>
            <a:ext cx="3031990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B090C-E107-4C47-886E-3DF1EC2D9F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394" y="229118"/>
            <a:ext cx="1970712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8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5CFB0A-00D7-0E4C-A934-6D5114FDB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99411"/>
            <a:ext cx="9144000" cy="3258151"/>
          </a:xfrm>
          <a:prstGeom prst="rect">
            <a:avLst/>
          </a:prstGeom>
          <a:solidFill>
            <a:srgbClr val="A02337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34" y="1373115"/>
            <a:ext cx="5383497" cy="145344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485" y="2832504"/>
            <a:ext cx="5388747" cy="951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AFD833-CC88-734B-89F2-B939F25A1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965" y="197148"/>
            <a:ext cx="1970712" cy="3775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3B1543-EBB5-1E4B-91BD-EE4EA37978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6574" y="4791215"/>
            <a:ext cx="1548805" cy="2020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A64B7B-3506-0144-91B3-7054F6ABFE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7000"/>
          </a:blip>
          <a:stretch>
            <a:fillRect/>
          </a:stretch>
        </p:blipFill>
        <p:spPr>
          <a:xfrm>
            <a:off x="6102417" y="1055240"/>
            <a:ext cx="3746491" cy="37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30709"/>
            <a:ext cx="8248650" cy="3612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Clr>
                <a:srgbClr val="A52337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52337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52337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52337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6700" y="4641534"/>
            <a:ext cx="2057400" cy="22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F96A78-E747-452A-A472-1528F572ED5B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641534"/>
            <a:ext cx="2057400" cy="22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6CB6BC-E2B6-A64A-B743-C251ED6327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0778"/>
          </a:xfrm>
          <a:prstGeom prst="rect">
            <a:avLst/>
          </a:prstGeom>
          <a:solidFill>
            <a:srgbClr val="A02337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DBB147-AC15-2F46-9B4D-2EAECD979E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2709" y="85306"/>
            <a:ext cx="355681" cy="355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8" y="-65117"/>
            <a:ext cx="8248650" cy="706897"/>
          </a:xfrm>
          <a:noFill/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024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40895"/>
            <a:ext cx="8248650" cy="1413794"/>
          </a:xfrm>
        </p:spPr>
        <p:txBody>
          <a:bodyPr/>
          <a:lstStyle>
            <a:lvl1pPr>
              <a:defRPr>
                <a:solidFill>
                  <a:srgbClr val="A0233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6700" y="4328153"/>
            <a:ext cx="2057400" cy="22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F96A78-E747-452A-A472-1528F572ED5B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328153"/>
            <a:ext cx="2057400" cy="22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6CB6BC-E2B6-A64A-B743-C251ED6327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129941"/>
          </a:xfrm>
          <a:prstGeom prst="rect">
            <a:avLst/>
          </a:prstGeom>
          <a:solidFill>
            <a:srgbClr val="A02337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B3D9F2-52D6-4443-91EA-7D86029A5B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5508" y="4784133"/>
            <a:ext cx="1470062" cy="28165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E99B52-DF60-1540-A901-6477B334B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752987"/>
            <a:ext cx="8248650" cy="2477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Clr>
                <a:srgbClr val="A02337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02337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02337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02337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1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y, outdoor&#10;&#10;Description automatically generated">
            <a:extLst>
              <a:ext uri="{FF2B5EF4-FFF2-40B4-BE49-F238E27FC236}">
                <a16:creationId xmlns:a16="http://schemas.microsoft.com/office/drawing/2014/main" id="{AD594E73-647C-2A39-4C03-60F283C1C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D19DE88-F7A5-F543-8EAD-B96C80292E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5" y="771878"/>
            <a:ext cx="5229706" cy="1157288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7ADC6F6-B9EA-5B40-9683-611772644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55" y="1929166"/>
            <a:ext cx="5220050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BC3907-7533-C942-83A3-F7DC01C416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6" y="264832"/>
            <a:ext cx="1548805" cy="202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6FDB9E-5101-9207-EBF3-D1CFA0887A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394" y="229118"/>
            <a:ext cx="1970712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utdoor, building&#10;&#10;Description automatically generated">
            <a:extLst>
              <a:ext uri="{FF2B5EF4-FFF2-40B4-BE49-F238E27FC236}">
                <a16:creationId xmlns:a16="http://schemas.microsoft.com/office/drawing/2014/main" id="{E0C7E362-5769-6338-397F-38D02DDEED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D19DE88-F7A5-F543-8EAD-B96C80292E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5" y="771878"/>
            <a:ext cx="5229706" cy="1157288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7ADC6F6-B9EA-5B40-9683-611772644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55" y="1929166"/>
            <a:ext cx="5220050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BC3907-7533-C942-83A3-F7DC01C416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6" y="264832"/>
            <a:ext cx="1548805" cy="202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6FDB9E-5101-9207-EBF3-D1CFA0887A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394" y="229118"/>
            <a:ext cx="1970712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0B6021-8E99-454D-A4B5-DBFB061F95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D19DE88-F7A5-F543-8EAD-B96C80292E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731" y="1079517"/>
            <a:ext cx="5229706" cy="1157288"/>
          </a:xfrm>
        </p:spPr>
        <p:txBody>
          <a:bodyPr anchor="b">
            <a:noAutofit/>
          </a:bodyPr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7ADC6F6-B9EA-5B40-9683-611772644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321" y="2236805"/>
            <a:ext cx="5220050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BC3907-7533-C942-83A3-F7DC01C416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6" y="264832"/>
            <a:ext cx="1548805" cy="202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B090C-E107-4C47-886E-3DF1EC2D9F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965" y="197148"/>
            <a:ext cx="1970712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1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343849-8FC5-0F41-8FB9-FAA143DD3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D19DE88-F7A5-F543-8EAD-B96C80292E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731" y="914173"/>
            <a:ext cx="5229706" cy="1157288"/>
          </a:xfrm>
        </p:spPr>
        <p:txBody>
          <a:bodyPr anchor="b">
            <a:noAutofit/>
          </a:bodyPr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7ADC6F6-B9EA-5B40-9683-611772644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321" y="2071461"/>
            <a:ext cx="5220050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B090C-E107-4C47-886E-3DF1EC2D9F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658" y="245019"/>
            <a:ext cx="1970712" cy="377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8CD577-4669-1342-AFA4-3A86F9C421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5" y="4686519"/>
            <a:ext cx="1548805" cy="2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4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igh angle view of buildings&#10;&#10;Description automatically generated with medium confidence">
            <a:extLst>
              <a:ext uri="{FF2B5EF4-FFF2-40B4-BE49-F238E27FC236}">
                <a16:creationId xmlns:a16="http://schemas.microsoft.com/office/drawing/2014/main" id="{ACD29FB0-13C5-30F3-5DD8-C9BB182649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 descr="A high angle view of buildings&#10;&#10;Description automatically generated with medium confidence">
            <a:extLst>
              <a:ext uri="{FF2B5EF4-FFF2-40B4-BE49-F238E27FC236}">
                <a16:creationId xmlns:a16="http://schemas.microsoft.com/office/drawing/2014/main" id="{522A4DAF-3A47-281E-90EC-448DF3792E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B14762-5AB9-7644-8BBF-C7C0C2D013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0997" y="0"/>
            <a:ext cx="4453002" cy="5143500"/>
          </a:xfrm>
          <a:prstGeom prst="rect">
            <a:avLst/>
          </a:prstGeom>
          <a:solidFill>
            <a:srgbClr val="A02337">
              <a:alpha val="87000"/>
            </a:srgbClr>
          </a:solidFill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E22D469-66DA-3646-A3F5-62A3751424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6785" y="1589822"/>
            <a:ext cx="3987268" cy="1157288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BB62562-CB73-EE4A-B26A-53A04DF0C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81" y="2747110"/>
            <a:ext cx="3979906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3AF28B-49E6-F74F-802F-1408C898F8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5" y="4686519"/>
            <a:ext cx="1548805" cy="20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640FDA-DE10-F54D-9E60-85E27076971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6785" y="236904"/>
            <a:ext cx="1970713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3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852F0-B992-2B4D-8E92-7138DD36F4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374D08-1B64-E649-A8F3-3465DA55601B}"/>
              </a:ext>
            </a:extLst>
          </p:cNvPr>
          <p:cNvSpPr/>
          <p:nvPr userDrawn="1"/>
        </p:nvSpPr>
        <p:spPr>
          <a:xfrm>
            <a:off x="4690997" y="0"/>
            <a:ext cx="4453002" cy="5143500"/>
          </a:xfrm>
          <a:prstGeom prst="rect">
            <a:avLst/>
          </a:prstGeom>
          <a:solidFill>
            <a:srgbClr val="A02337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ABF0E9-3472-9C4B-890F-AA55CFB155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6785" y="1589822"/>
            <a:ext cx="3987268" cy="1157288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77458AB-6DCF-A547-A957-CF814F8DB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81" y="2747110"/>
            <a:ext cx="3979906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B0371-5E90-4148-9BCB-4AF35D72EA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5" y="4686519"/>
            <a:ext cx="1548805" cy="20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BBB0AD-E7CA-894B-B713-6A4CC5C3BC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6785" y="236904"/>
            <a:ext cx="1970713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4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ll building with a clock&#10;&#10;Description automatically generated with low confidence">
            <a:extLst>
              <a:ext uri="{FF2B5EF4-FFF2-40B4-BE49-F238E27FC236}">
                <a16:creationId xmlns:a16="http://schemas.microsoft.com/office/drawing/2014/main" id="{D800B378-D2DF-D7BF-3B9A-252B4A39E1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374D08-1B64-E649-A8F3-3465DA55601B}"/>
              </a:ext>
            </a:extLst>
          </p:cNvPr>
          <p:cNvSpPr/>
          <p:nvPr userDrawn="1"/>
        </p:nvSpPr>
        <p:spPr>
          <a:xfrm>
            <a:off x="4690997" y="0"/>
            <a:ext cx="4453002" cy="5143500"/>
          </a:xfrm>
          <a:prstGeom prst="rect">
            <a:avLst/>
          </a:prstGeom>
          <a:solidFill>
            <a:srgbClr val="A02337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ABF0E9-3472-9C4B-890F-AA55CFB155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6785" y="1589822"/>
            <a:ext cx="3987268" cy="1157288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77458AB-6DCF-A547-A957-CF814F8DB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81" y="2747110"/>
            <a:ext cx="3979906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B0371-5E90-4148-9BCB-4AF35D72EA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5" y="4686519"/>
            <a:ext cx="1548805" cy="20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BBB0AD-E7CA-894B-B713-6A4CC5C3BC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6785" y="236904"/>
            <a:ext cx="1970713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5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6474D0-4693-7F4E-BAFB-00807D41A3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8068" cy="5141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B14762-5AB9-7644-8BBF-C7C0C2D013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0997" y="0"/>
            <a:ext cx="4453002" cy="5143500"/>
          </a:xfrm>
          <a:prstGeom prst="rect">
            <a:avLst/>
          </a:prstGeom>
          <a:solidFill>
            <a:srgbClr val="A02337"/>
          </a:solidFill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E22D469-66DA-3646-A3F5-62A3751424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6785" y="1589822"/>
            <a:ext cx="3987268" cy="1157288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BB62562-CB73-EE4A-B26A-53A04DF0C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81" y="2747110"/>
            <a:ext cx="3979906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3AF28B-49E6-F74F-802F-1408C898F8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5" y="4686519"/>
            <a:ext cx="1548805" cy="20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640FDA-DE10-F54D-9E60-85E27076971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6785" y="236904"/>
            <a:ext cx="1970713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654276"/>
            <a:ext cx="8248650" cy="141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2071687"/>
            <a:ext cx="8248650" cy="256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700" y="4767264"/>
            <a:ext cx="2057400" cy="22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F96A78-E747-452A-A472-1528F572ED5B}" type="datetimeFigureOut">
              <a:rPr lang="en-US" smtClean="0"/>
              <a:pPr/>
              <a:t>9/28/23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2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7B873C-A46E-4878-A014-BF36A57BE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  <p:sldLayoutId id="2147483702" r:id="rId3"/>
    <p:sldLayoutId id="2147483701" r:id="rId4"/>
    <p:sldLayoutId id="2147483699" r:id="rId5"/>
    <p:sldLayoutId id="2147483703" r:id="rId6"/>
    <p:sldLayoutId id="2147483689" r:id="rId7"/>
    <p:sldLayoutId id="2147483704" r:id="rId8"/>
    <p:sldLayoutId id="2147483690" r:id="rId9"/>
    <p:sldLayoutId id="2147483664" r:id="rId10"/>
    <p:sldLayoutId id="2147483663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A5002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&gt;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rpc.io/docs/languages/python/quickstart/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534D-4148-7961-2EAB-6F48BD4C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1373115"/>
            <a:ext cx="8552102" cy="1453449"/>
          </a:xfrm>
        </p:spPr>
        <p:txBody>
          <a:bodyPr/>
          <a:lstStyle/>
          <a:p>
            <a:r>
              <a:rPr lang="en-US" dirty="0"/>
              <a:t>Lab 1 – Introduction to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569A5-DEB7-C94C-5A13-3C19CC572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BAI </a:t>
            </a:r>
            <a:r>
              <a:rPr lang="en-US" dirty="0" err="1"/>
              <a:t>Dongbin</a:t>
            </a:r>
            <a:endParaRPr lang="en-US" dirty="0"/>
          </a:p>
          <a:p>
            <a:r>
              <a:rPr lang="en-US" dirty="0"/>
              <a:t>dong-bin.bai@connect.polyu.hk</a:t>
            </a:r>
          </a:p>
        </p:txBody>
      </p:sp>
    </p:spTree>
    <p:extLst>
      <p:ext uri="{BB962C8B-B14F-4D97-AF65-F5344CB8AC3E}">
        <p14:creationId xmlns:p14="http://schemas.microsoft.com/office/powerpoint/2010/main" val="24017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9D285F-ECE6-CD30-6442-87E0A152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91" y="765597"/>
            <a:ext cx="8513618" cy="36123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gRPC</a:t>
            </a:r>
            <a:r>
              <a:rPr lang="en-US" sz="1600" dirty="0"/>
              <a:t> (</a:t>
            </a:r>
            <a:r>
              <a:rPr lang="en-US" sz="1600" dirty="0" err="1"/>
              <a:t>gRPC</a:t>
            </a:r>
            <a:r>
              <a:rPr lang="en-US" sz="1600" dirty="0"/>
              <a:t> Remote Procedure Calls) is a cross-platform open source high performance </a:t>
            </a:r>
            <a:r>
              <a:rPr lang="en-US" sz="1600" b="1" dirty="0">
                <a:solidFill>
                  <a:srgbClr val="A02337"/>
                </a:solidFill>
              </a:rPr>
              <a:t>remote procedure call (RPC) framework</a:t>
            </a:r>
            <a:r>
              <a:rPr lang="en-US" sz="1600" dirty="0"/>
              <a:t>. </a:t>
            </a:r>
            <a:r>
              <a:rPr lang="en-US" sz="1600" dirty="0" err="1"/>
              <a:t>gRPC</a:t>
            </a:r>
            <a:r>
              <a:rPr lang="en-US" sz="1600" dirty="0"/>
              <a:t> was initially created by </a:t>
            </a:r>
            <a:r>
              <a:rPr lang="en-US" sz="1600" b="1" dirty="0">
                <a:solidFill>
                  <a:srgbClr val="A02337"/>
                </a:solidFill>
              </a:rPr>
              <a:t>Google</a:t>
            </a:r>
            <a:r>
              <a:rPr lang="en-US" sz="1600" dirty="0"/>
              <a:t>, which used a single general-purpose RPC infrastructure called Stubby to connect the large number of </a:t>
            </a:r>
            <a:r>
              <a:rPr lang="en-US" sz="1600" b="1" dirty="0">
                <a:solidFill>
                  <a:srgbClr val="A02337"/>
                </a:solidFill>
              </a:rPr>
              <a:t>microservices</a:t>
            </a:r>
            <a:r>
              <a:rPr lang="en-US" sz="1600" dirty="0"/>
              <a:t> running within and across its data centers from about 2001.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A5BD6D-2466-AB21-0E45-57637D5F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gRPC</a:t>
            </a:r>
            <a:r>
              <a:rPr lang="en-US" dirty="0"/>
              <a:t>?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6F3C9AE8-2A78-3D6A-A7CA-3F717C207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225" y="1974272"/>
            <a:ext cx="5095549" cy="3018559"/>
          </a:xfrm>
          <a:prstGeom prst="rect">
            <a:avLst/>
          </a:prstGeom>
        </p:spPr>
      </p:pic>
      <p:pic>
        <p:nvPicPr>
          <p:cNvPr id="1028" name="Picture 4" descr="Quick start | Java | gRPC">
            <a:extLst>
              <a:ext uri="{FF2B5EF4-FFF2-40B4-BE49-F238E27FC236}">
                <a16:creationId xmlns:a16="http://schemas.microsoft.com/office/drawing/2014/main" id="{CB1EFBA9-3864-1B62-678F-BC5CAA29F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1" y="4249882"/>
            <a:ext cx="893618" cy="8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13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9D285F-ECE6-CD30-6442-87E0A152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91" y="641780"/>
            <a:ext cx="8513618" cy="361230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</a:t>
            </a:r>
            <a:r>
              <a:rPr lang="en-US" sz="1600" dirty="0" err="1"/>
              <a:t>gRPC</a:t>
            </a:r>
            <a:r>
              <a:rPr lang="en-US" sz="1600" dirty="0"/>
              <a:t>, a </a:t>
            </a:r>
            <a:r>
              <a:rPr lang="en-US" sz="1600" b="1" dirty="0">
                <a:solidFill>
                  <a:srgbClr val="A02337"/>
                </a:solidFill>
              </a:rPr>
              <a:t>client application </a:t>
            </a:r>
            <a:r>
              <a:rPr lang="en-US" sz="1600" dirty="0"/>
              <a:t>can directly </a:t>
            </a:r>
            <a:r>
              <a:rPr lang="en-US" sz="1600" b="1" dirty="0">
                <a:solidFill>
                  <a:srgbClr val="A02337"/>
                </a:solidFill>
              </a:rPr>
              <a:t>call a method on a server application</a:t>
            </a:r>
            <a:r>
              <a:rPr lang="en-US" sz="1600" dirty="0">
                <a:solidFill>
                  <a:srgbClr val="A02337"/>
                </a:solidFill>
              </a:rPr>
              <a:t> </a:t>
            </a:r>
            <a:r>
              <a:rPr lang="en-US" sz="1600" dirty="0"/>
              <a:t>on a different machine as if it were a local object, making it easier for you to create distributed applications and services.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By default, </a:t>
            </a:r>
            <a:r>
              <a:rPr lang="en-US" sz="1600" dirty="0" err="1"/>
              <a:t>gRPC</a:t>
            </a:r>
            <a:r>
              <a:rPr lang="en-US" sz="1600" dirty="0"/>
              <a:t> uses </a:t>
            </a:r>
            <a:r>
              <a:rPr lang="en-US" sz="1600" b="1" dirty="0">
                <a:solidFill>
                  <a:srgbClr val="A02337"/>
                </a:solidFill>
              </a:rPr>
              <a:t>Protocol Buffers</a:t>
            </a:r>
            <a:r>
              <a:rPr lang="en-US" sz="1600" dirty="0"/>
              <a:t>, Google’s mature open source mechanism for serializing structured</a:t>
            </a:r>
            <a:r>
              <a:rPr lang="zh-CN" altLang="en-US" sz="1600" dirty="0"/>
              <a:t> </a:t>
            </a:r>
            <a:r>
              <a:rPr lang="en-US" altLang="zh-CN" sz="1600" dirty="0"/>
              <a:t>messages</a:t>
            </a:r>
            <a:r>
              <a:rPr lang="en-US" sz="1600" dirty="0"/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A5BD6D-2466-AB21-0E45-57637D5F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gRPC</a:t>
            </a:r>
            <a:r>
              <a:rPr lang="en-US" altLang="zh-CN" dirty="0"/>
              <a:t>?</a:t>
            </a:r>
            <a:endParaRPr 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A674ED3-CD01-3A88-56E3-B9F49034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26" y="1683328"/>
            <a:ext cx="5853147" cy="376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0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9D285F-ECE6-CD30-6442-87E0A152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91" y="765597"/>
            <a:ext cx="8513618" cy="361230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Python 3.7 or higher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pip version 9.0.1 or higher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https://grpc.io/docs/languages/python/quickstart/</a:t>
            </a:r>
            <a:endParaRPr lang="en-US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A5BD6D-2466-AB21-0E45-57637D5F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Prerequisites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76436E-84D7-79FF-72A1-24463CE80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8460"/>
            <a:ext cx="9144000" cy="34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4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1FE7-95DE-A6F3-99E5-B873B2C5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E16C-F666-96B3-8FF8-4254D8D1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73138"/>
      </p:ext>
    </p:extLst>
  </p:cSld>
  <p:clrMapOvr>
    <a:masterClrMapping/>
  </p:clrMapOvr>
</p:sld>
</file>

<file path=ppt/theme/theme1.xml><?xml version="1.0" encoding="utf-8"?>
<a:theme xmlns:a="http://schemas.openxmlformats.org/drawingml/2006/main" name="PolyU PowerPoin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U PowerPoint Template.potx" id="{E764C88A-3F4D-4507-BBB9-91228AAE1803}" vid="{F59133E1-B675-43DD-959C-EDA83C074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PolyU PowerPoint Template.potx</Template>
  <TotalTime>1556</TotalTime>
  <Words>162</Words>
  <Application>Microsoft Macintosh PowerPoint</Application>
  <PresentationFormat>全屏显示(16:9)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PolyU PowerPoint Template</vt:lpstr>
      <vt:lpstr>Lab 1 – Introduction to gRPC</vt:lpstr>
      <vt:lpstr>What is gRPC?</vt:lpstr>
      <vt:lpstr>What is gRPC?</vt:lpstr>
      <vt:lpstr>Prerequisites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Stella Lee</dc:creator>
  <cp:lastModifiedBy>东彬 白</cp:lastModifiedBy>
  <cp:revision>120</cp:revision>
  <cp:lastPrinted>2019-08-22T03:59:52Z</cp:lastPrinted>
  <dcterms:created xsi:type="dcterms:W3CDTF">2015-04-02T03:17:25Z</dcterms:created>
  <dcterms:modified xsi:type="dcterms:W3CDTF">2023-09-28T08:15:43Z</dcterms:modified>
</cp:coreProperties>
</file>