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4.jpg" ContentType="image/jpeg"/>
  <Override PartName="/ppt/media/image3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1"/>
  </p:notesMasterIdLst>
  <p:sldIdLst>
    <p:sldId id="311" r:id="rId5"/>
    <p:sldId id="313" r:id="rId6"/>
    <p:sldId id="314" r:id="rId7"/>
    <p:sldId id="315" r:id="rId8"/>
    <p:sldId id="316" r:id="rId9"/>
    <p:sldId id="317" r:id="rId10"/>
    <p:sldId id="319" r:id="rId11"/>
    <p:sldId id="298" r:id="rId12"/>
    <p:sldId id="299" r:id="rId13"/>
    <p:sldId id="320" r:id="rId14"/>
    <p:sldId id="321" r:id="rId15"/>
    <p:sldId id="323" r:id="rId16"/>
    <p:sldId id="324" r:id="rId17"/>
    <p:sldId id="325" r:id="rId18"/>
    <p:sldId id="326" r:id="rId19"/>
    <p:sldId id="32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0152"/>
    <a:srgbClr val="CB0052"/>
    <a:srgbClr val="F24D21"/>
    <a:srgbClr val="0B0D1F"/>
    <a:srgbClr val="4BCF96"/>
    <a:srgbClr val="1FB528"/>
    <a:srgbClr val="FFFFFF"/>
    <a:srgbClr val="FF5415"/>
    <a:srgbClr val="FF0E6F"/>
    <a:srgbClr val="FF1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792" autoAdjust="0"/>
  </p:normalViewPr>
  <p:slideViewPr>
    <p:cSldViewPr snapToGrid="0">
      <p:cViewPr>
        <p:scale>
          <a:sx n="125" d="100"/>
          <a:sy n="125" d="100"/>
        </p:scale>
        <p:origin x="151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CB7D-604A-4DBB-8056-D10D3562220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4D51C-BC20-4C02-AA7F-FAA3B3243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7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7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4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1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984" flipH="1">
            <a:off x="7613679" y="929243"/>
            <a:ext cx="3422923" cy="431940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724934"/>
            <a:ext cx="12192000" cy="4030539"/>
            <a:chOff x="0" y="635557"/>
            <a:chExt cx="12192000" cy="403053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68381" y="2999568"/>
              <a:ext cx="607375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0" y="635557"/>
              <a:ext cx="12192000" cy="4030539"/>
              <a:chOff x="0" y="635557"/>
              <a:chExt cx="12192000" cy="4030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635557"/>
                <a:ext cx="12192000" cy="2219553"/>
                <a:chOff x="0" y="161671"/>
                <a:chExt cx="12192000" cy="2219553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0" y="1057785"/>
                  <a:ext cx="12192000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8000" b="1" dirty="0" smtClean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	Rona Cards</a:t>
                  </a:r>
                  <a:endParaRPr lang="en-US" sz="8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161671"/>
                  <a:ext cx="3048006" cy="896114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1068380" y="3302041"/>
                <a:ext cx="8133898" cy="1364055"/>
                <a:chOff x="1068380" y="3302041"/>
                <a:chExt cx="8133898" cy="136405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068380" y="3302041"/>
                  <a:ext cx="6073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Ironic, Interactive, and Informational</a:t>
                  </a:r>
                  <a:endParaRPr lang="en-US" sz="28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8380" y="4265986"/>
                  <a:ext cx="81338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66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“Collect cards, instead of the real thing!”</a:t>
                  </a:r>
                  <a:endParaRPr lang="en-US" sz="2000" i="1" dirty="0">
                    <a:solidFill>
                      <a:srgbClr val="FF0066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21" name="TextBox 20"/>
          <p:cNvSpPr txBox="1"/>
          <p:nvPr/>
        </p:nvSpPr>
        <p:spPr>
          <a:xfrm>
            <a:off x="80088" y="6545039"/>
            <a:ext cx="3504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alpha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© 2020 </a:t>
            </a:r>
            <a:r>
              <a:rPr lang="en-US" sz="1000" dirty="0" smtClean="0">
                <a:solidFill>
                  <a:schemeClr val="bg1">
                    <a:alpha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Rona Cards (http</a:t>
            </a:r>
            <a:r>
              <a:rPr lang="en-US" sz="1000" dirty="0">
                <a:solidFill>
                  <a:schemeClr val="bg1">
                    <a:alpha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://</a:t>
            </a:r>
            <a:r>
              <a:rPr lang="en-US" sz="1000" dirty="0" smtClean="0">
                <a:solidFill>
                  <a:schemeClr val="bg1">
                    <a:alpha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www.rona.cards)</a:t>
            </a:r>
            <a:endParaRPr lang="en-US" sz="1000" dirty="0">
              <a:solidFill>
                <a:schemeClr val="bg1">
                  <a:alpha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5132"/>
          </a:xfrm>
          <a:prstGeom prst="rect">
            <a:avLst/>
          </a:prstGeom>
          <a:solidFill>
            <a:srgbClr val="0B0D1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75566"/>
            <a:ext cx="12192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 Diagram:</a:t>
            </a:r>
            <a:endParaRPr lang="en-US" sz="3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0" y="11408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F7470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4" descr="A close up of a map&#10;&#10;Description automatically generated">
            <a:extLst>
              <a:ext uri="{FF2B5EF4-FFF2-40B4-BE49-F238E27FC236}">
                <a16:creationId xmlns="" xmlns:a16="http://schemas.microsoft.com/office/drawing/2014/main" id="{5A286450-C262-4518-906D-5EF468ECE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5772" y="1588482"/>
            <a:ext cx="10120457" cy="4867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5132"/>
          </a:xfrm>
          <a:prstGeom prst="rect">
            <a:avLst/>
          </a:prstGeom>
          <a:solidFill>
            <a:srgbClr val="0B0D1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75566"/>
            <a:ext cx="12192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Diagram (Mobile Application):</a:t>
            </a:r>
            <a:endParaRPr lang="en-US" sz="3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0" y="11408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F7470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0C9FB78-60B7-4F7E-9CC1-BD7CD1B2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42" y="1714034"/>
            <a:ext cx="5954716" cy="4607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9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="" xmlns:a16="http://schemas.microsoft.com/office/drawing/2014/main" id="{A9B3CD53-20D1-4C0E-AC61-CEC466E7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18" y="309811"/>
            <a:ext cx="8330565" cy="6318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0" y="4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1FB5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267700" y="419332"/>
            <a:ext cx="3924300" cy="685800"/>
            <a:chOff x="8839200" y="419332"/>
            <a:chExt cx="3352800" cy="685800"/>
          </a:xfrm>
        </p:grpSpPr>
        <p:sp>
          <p:nvSpPr>
            <p:cNvPr id="5" name="Rectangle 4"/>
            <p:cNvSpPr/>
            <p:nvPr/>
          </p:nvSpPr>
          <p:spPr>
            <a:xfrm>
              <a:off x="8839200" y="419332"/>
              <a:ext cx="3352800" cy="685800"/>
            </a:xfrm>
            <a:prstGeom prst="rect">
              <a:avLst/>
            </a:prstGeom>
            <a:solidFill>
              <a:srgbClr val="0B0D1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39200" y="500622"/>
              <a:ext cx="33528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Activity Diagram</a:t>
              </a:r>
              <a:endPara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5132"/>
          </a:xfrm>
          <a:prstGeom prst="rect">
            <a:avLst/>
          </a:prstGeom>
          <a:solidFill>
            <a:srgbClr val="0B0D1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75566"/>
            <a:ext cx="12192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Unit Testing:   #1</a:t>
            </a:r>
            <a:endParaRPr lang="en-US" sz="3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0" y="11408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1FB528"/>
                </a:gs>
                <a:gs pos="100000">
                  <a:srgbClr val="4BCF9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5" descr="A screenshot of text&#10;&#10;Description automatically generated">
            <a:extLst>
              <a:ext uri="{FF2B5EF4-FFF2-40B4-BE49-F238E27FC236}">
                <a16:creationId xmlns="" xmlns:a16="http://schemas.microsoft.com/office/drawing/2014/main" id="{37500F57-8B86-4E40-9408-33B3FADB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78"/>
          <a:stretch/>
        </p:blipFill>
        <p:spPr>
          <a:xfrm>
            <a:off x="6726901" y="1625514"/>
            <a:ext cx="4529398" cy="47932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CD32558-B745-465C-8F7F-1A993BD114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7"/>
          <a:stretch/>
        </p:blipFill>
        <p:spPr>
          <a:xfrm>
            <a:off x="935701" y="2352875"/>
            <a:ext cx="4529398" cy="335081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6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5132"/>
          </a:xfrm>
          <a:prstGeom prst="rect">
            <a:avLst/>
          </a:prstGeom>
          <a:solidFill>
            <a:srgbClr val="0B0D1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75566"/>
            <a:ext cx="12192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Unit Testing:   #2</a:t>
            </a:r>
            <a:endParaRPr lang="en-US" sz="3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0" y="11408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4BCF96"/>
                </a:gs>
                <a:gs pos="100000">
                  <a:srgbClr val="0B0D1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11">
            <a:extLst>
              <a:ext uri="{FF2B5EF4-FFF2-40B4-BE49-F238E27FC236}">
                <a16:creationId xmlns="" xmlns:a16="http://schemas.microsoft.com/office/drawing/2014/main" id="{68F2D465-2EF4-4B52-B4E7-4E1E27CED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96133"/>
              </p:ext>
            </p:extLst>
          </p:nvPr>
        </p:nvGraphicFramePr>
        <p:xfrm>
          <a:off x="532990" y="1890389"/>
          <a:ext cx="11126021" cy="426347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246530">
                  <a:extLst>
                    <a:ext uri="{9D8B030D-6E8A-4147-A177-3AD203B41FA5}">
                      <a16:colId xmlns="" xmlns:a16="http://schemas.microsoft.com/office/drawing/2014/main" val="4113165585"/>
                    </a:ext>
                  </a:extLst>
                </a:gridCol>
                <a:gridCol w="2270760">
                  <a:extLst>
                    <a:ext uri="{9D8B030D-6E8A-4147-A177-3AD203B41FA5}">
                      <a16:colId xmlns="" xmlns:a16="http://schemas.microsoft.com/office/drawing/2014/main" val="2011094015"/>
                    </a:ext>
                  </a:extLst>
                </a:gridCol>
                <a:gridCol w="4686300">
                  <a:extLst>
                    <a:ext uri="{9D8B030D-6E8A-4147-A177-3AD203B41FA5}">
                      <a16:colId xmlns="" xmlns:a16="http://schemas.microsoft.com/office/drawing/2014/main" val="3366159270"/>
                    </a:ext>
                  </a:extLst>
                </a:gridCol>
                <a:gridCol w="922431">
                  <a:extLst>
                    <a:ext uri="{9D8B030D-6E8A-4147-A177-3AD203B41FA5}">
                      <a16:colId xmlns="" xmlns:a16="http://schemas.microsoft.com/office/drawing/2014/main" val="2305266884"/>
                    </a:ext>
                  </a:extLst>
                </a:gridCol>
              </a:tblGrid>
              <a:tr h="5248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 Name</a:t>
                      </a:r>
                      <a:endParaRPr lang="en-US" sz="1200" cap="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0D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US" sz="1200" cap="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0D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Input</a:t>
                      </a:r>
                      <a:endParaRPr lang="en-US" sz="1200" cap="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0D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Result</a:t>
                      </a:r>
                      <a:endParaRPr lang="en-US" sz="1200" cap="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0D1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261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test('Mock test for an array of users', ()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function is a mock test of an array of users send to the database.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expect(users).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toEqual</a:t>
                      </a: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expect.arrayContaining</a:t>
                      </a: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(['Mudit', 'Evan']));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CF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63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test('Mock test for user log in', ()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function is a mock test of a user logging into the website.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expect(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login.username</a:t>
                      </a: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).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not.toBeUndefined</a:t>
                      </a:r>
                      <a:r>
                        <a:rPr lang="en-US" sz="12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;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CF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9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test('Check if two users are the same', </a:t>
                      </a:r>
                      <a:r>
                        <a:rPr lang="en-US" sz="12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2880" marR="182880" marT="182880" marB="182880" anchor="ctr">
                    <a:lnL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function is a mock test where two users are the same.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expect(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firstUser</a:t>
                      </a: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).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toEqual</a:t>
                      </a: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secondUser</a:t>
                      </a:r>
                      <a:r>
                        <a:rPr lang="en-US" sz="12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);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CF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1254566"/>
                  </a:ext>
                </a:extLst>
              </a:tr>
              <a:tr h="9716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test('Check if token is here ', function </a:t>
                      </a:r>
                      <a:r>
                        <a:rPr lang="en-US" sz="12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2880" marR="182880" marT="182880" marB="182880" anchor="ctr">
                    <a:lnL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function is to check if the token is found.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expect(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hasToken.token</a:t>
                      </a:r>
                      <a:r>
                        <a:rPr lang="en-US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).</a:t>
                      </a:r>
                      <a:r>
                        <a:rPr lang="en-US" sz="12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not.toBeUndefined</a:t>
                      </a:r>
                      <a:r>
                        <a:rPr lang="en-US" sz="12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;</a:t>
                      </a:r>
                      <a:endParaRPr lang="en-U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B0D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CF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432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7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5132"/>
          </a:xfrm>
          <a:prstGeom prst="rect">
            <a:avLst/>
          </a:prstGeom>
          <a:solidFill>
            <a:srgbClr val="0B0D1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75566"/>
            <a:ext cx="12192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Wireframes / Prototypes:</a:t>
            </a:r>
            <a:endParaRPr lang="en-US" sz="3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0" y="11408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B0D1F"/>
                </a:gs>
                <a:gs pos="100000">
                  <a:srgbClr val="0B0D1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16428"/>
            <a:ext cx="7315200" cy="5208463"/>
          </a:xfrm>
          <a:prstGeom prst="rect">
            <a:avLst/>
          </a:prstGeom>
          <a:ln w="38100">
            <a:solidFill>
              <a:srgbClr val="0B0D1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16428"/>
            <a:ext cx="7315200" cy="5208464"/>
          </a:xfrm>
          <a:prstGeom prst="rect">
            <a:avLst/>
          </a:prstGeom>
          <a:ln w="38100">
            <a:solidFill>
              <a:srgbClr val="0B0D1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16428"/>
            <a:ext cx="7315200" cy="5208463"/>
          </a:xfrm>
          <a:prstGeom prst="rect">
            <a:avLst/>
          </a:prstGeom>
          <a:ln w="38100">
            <a:solidFill>
              <a:srgbClr val="0B0D1F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" y="1446908"/>
            <a:ext cx="307219" cy="45578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12170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24D21"/>
                </a:gs>
                <a:gs pos="100000">
                  <a:srgbClr val="CB005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70C9797-42C1-42D5-BB35-773345CC54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786" b="3489"/>
          <a:stretch/>
        </p:blipFill>
        <p:spPr>
          <a:xfrm>
            <a:off x="10066020" y="239834"/>
            <a:ext cx="1895805" cy="2933749"/>
          </a:xfrm>
          <a:prstGeom prst="rect">
            <a:avLst/>
          </a:prstGeom>
          <a:ln>
            <a:noFill/>
          </a:ln>
          <a:effectLst>
            <a:outerShdw blurRad="292100" dist="139700" dir="3360000" algn="tl" rotWithShape="0">
              <a:schemeClr val="tx1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5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2170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CB0152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1643031"/>
            <a:ext cx="12192000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8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Demonstration of: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5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5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Application</a:t>
            </a:r>
          </a:p>
          <a:p>
            <a:pPr marL="2228850" lvl="3" indent="-857250"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API Test (Update)</a:t>
            </a:r>
          </a:p>
          <a:p>
            <a:pPr marL="2228850" lvl="3" indent="-85725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5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Mobile Application</a:t>
            </a:r>
            <a:endParaRPr lang="en-US" sz="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63000" y="5610720"/>
            <a:ext cx="3048006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088944"/>
            <a:ext cx="12192000" cy="3769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02" y="430534"/>
            <a:ext cx="4896720" cy="21763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956" y="3678558"/>
            <a:ext cx="449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6: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07071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8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6:</a:t>
            </a:r>
            <a:endParaRPr lang="en-US" sz="8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1555103" cy="4572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0" y="3088944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F7470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74694" y="3542310"/>
            <a:ext cx="9626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Sandhya Singh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(Project Manager)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Evan Navarro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(Database, API, Web App)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Ataberk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Cirikci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(Database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Email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Verification, Password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Faizar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	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App, Unit Testing)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Mudit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Jain	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(Web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Patrick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Bauer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(Mobile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956" y="3678558"/>
            <a:ext cx="449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6: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54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Overview: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4"/>
            <a:ext cx="458756" cy="45720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0" y="15625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F7470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 picture containing cake, wearing, holding, person&#10;&#10;Description automatically generated">
            <a:extLst>
              <a:ext uri="{FF2B5EF4-FFF2-40B4-BE49-F238E27FC236}">
                <a16:creationId xmlns="" xmlns:a16="http://schemas.microsoft.com/office/drawing/2014/main" id="{0E77195D-351F-4695-B292-899530DD2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74" r="-973" b="-1976"/>
          <a:stretch/>
        </p:blipFill>
        <p:spPr>
          <a:xfrm>
            <a:off x="9342590" y="257965"/>
            <a:ext cx="2657475" cy="392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-7619" y="1836921"/>
            <a:ext cx="888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Ironic</a:t>
            </a:r>
            <a:r>
              <a:rPr lang="en-US" sz="2800" b="1" dirty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 smtClean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/     Interactive     /     Informational</a:t>
            </a:r>
            <a:endParaRPr lang="en-US" sz="2800" b="1" dirty="0">
              <a:solidFill>
                <a:srgbClr val="0B0D1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809" y="1716706"/>
            <a:ext cx="8369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54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F1164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F1662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F1B60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E1F5D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E245B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E2858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E2B54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D2F50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D334C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D3647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C3943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C3B3D"/>
                </a:solidFill>
              </a:rPr>
              <a:t>.</a:t>
            </a:r>
            <a:r>
              <a:rPr lang="en-US" sz="8800" dirty="0" smtClean="0">
                <a:solidFill>
                  <a:srgbClr val="FF7C00"/>
                </a:solidFill>
              </a:rPr>
              <a:t> </a:t>
            </a:r>
            <a:r>
              <a:rPr lang="en-US" sz="8800" dirty="0" smtClean="0">
                <a:solidFill>
                  <a:srgbClr val="FB3E37"/>
                </a:solidFill>
              </a:rPr>
              <a:t>.</a:t>
            </a:r>
            <a:endParaRPr lang="en-US" sz="8800" dirty="0">
              <a:solidFill>
                <a:srgbClr val="FB3E37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65581" y="3191192"/>
            <a:ext cx="11028134" cy="3284796"/>
            <a:chOff x="965581" y="3315017"/>
            <a:chExt cx="11028134" cy="3284796"/>
          </a:xfrm>
        </p:grpSpPr>
        <p:sp>
          <p:nvSpPr>
            <p:cNvPr id="35" name="TextBox 34"/>
            <p:cNvSpPr txBox="1"/>
            <p:nvPr/>
          </p:nvSpPr>
          <p:spPr>
            <a:xfrm>
              <a:off x="965581" y="3315017"/>
              <a:ext cx="81787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Rona Cards is a purposefully ironic application, where users can collect cards that represent different symptoms associated with COVID-19.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65582" y="4383822"/>
              <a:ext cx="11028133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While collecting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 card,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users can view a 3D Model (AR) over the card.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After collecting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 </a:t>
              </a:r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Symptom Card</a:t>
              </a:r>
              <a:r>
                <a:rPr lang="en-US" b="1" dirty="0" smtClean="0"/>
                <a:t>™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users can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visit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 website to view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more information on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symptoms.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 </a:t>
              </a:r>
              <a:r>
                <a:rPr lang="en-US" u="sng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overall </a:t>
              </a:r>
              <a:r>
                <a:rPr lang="en-US" u="sng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mission: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is to incentivize people into learning about the symptoms of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 novel Coronavirus,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 reduce misinformation and </a:t>
              </a:r>
              <a:r>
                <a:rPr lang="en-US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“spread”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awareness.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" y="1602486"/>
            <a:ext cx="5669864" cy="1144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03200" dist="50800" dir="7980000" algn="ctr" rotWithShape="0">
              <a:schemeClr val="tx1">
                <a:lumMod val="85000"/>
                <a:lumOff val="15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54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Technologies/Tools Used:   #1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4"/>
            <a:ext cx="458756" cy="45720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0" y="15625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7619" y="1863617"/>
            <a:ext cx="478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(Internal Management)</a:t>
            </a:r>
            <a:endParaRPr lang="en-US" sz="2800" b="1" dirty="0">
              <a:solidFill>
                <a:srgbClr val="0B0D1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37" y="1811359"/>
            <a:ext cx="5976334" cy="3984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09" y="2289092"/>
            <a:ext cx="4499660" cy="25367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69" y="1606219"/>
            <a:ext cx="5458541" cy="1365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58" y="4714389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13" y="4714389"/>
            <a:ext cx="1759088" cy="15886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19" y="4714389"/>
            <a:ext cx="1377724" cy="1371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54" y="4485789"/>
            <a:ext cx="123269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" y="1602486"/>
            <a:ext cx="4857749" cy="1144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03200" dist="50800" dir="7980000" algn="ctr" rotWithShape="0">
              <a:schemeClr val="tx1">
                <a:lumMod val="85000"/>
                <a:lumOff val="15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54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Technologies/Tools Used:   #2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4"/>
            <a:ext cx="458756" cy="45720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0" y="15625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7619" y="1863617"/>
            <a:ext cx="478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(Web Application)</a:t>
            </a:r>
            <a:endParaRPr lang="en-US" sz="2800" b="1" dirty="0">
              <a:solidFill>
                <a:srgbClr val="0B0D1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" y="3921519"/>
            <a:ext cx="4655639" cy="122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71" y="4132869"/>
            <a:ext cx="1221779" cy="12217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0" y="3153638"/>
            <a:ext cx="4825064" cy="6596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9" y="5184700"/>
            <a:ext cx="4879373" cy="11007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23" y="1893097"/>
            <a:ext cx="3163990" cy="8542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82" y="3198589"/>
            <a:ext cx="3161715" cy="13103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4" y="1667806"/>
            <a:ext cx="3784928" cy="26760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00" y="4604693"/>
            <a:ext cx="2893858" cy="17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1602486"/>
            <a:ext cx="5251551" cy="1144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03200" dist="50800" dir="7980000" algn="ctr" rotWithShape="0">
              <a:schemeClr val="tx1">
                <a:lumMod val="85000"/>
                <a:lumOff val="15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54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Technologies/Tools Used:   #3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4"/>
            <a:ext cx="458756" cy="45720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0" y="15625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7619" y="1863617"/>
            <a:ext cx="478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(Mobile Application)</a:t>
            </a:r>
            <a:endParaRPr lang="en-US" sz="2800" b="1" dirty="0">
              <a:solidFill>
                <a:srgbClr val="0B0D1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03" y="1978766"/>
            <a:ext cx="4248539" cy="2272474"/>
          </a:xfrm>
          <a:prstGeom prst="rect">
            <a:avLst/>
          </a:prstGeom>
          <a:ln>
            <a:solidFill>
              <a:srgbClr val="0B0D1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26" y="1950110"/>
            <a:ext cx="928784" cy="928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836534" y="3086963"/>
            <a:ext cx="4069551" cy="3809601"/>
            <a:chOff x="605188" y="3048399"/>
            <a:chExt cx="4300593" cy="402588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614" y="3048399"/>
              <a:ext cx="2979124" cy="108499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88" y="4251240"/>
              <a:ext cx="3830550" cy="102732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120" y="4902487"/>
              <a:ext cx="3619661" cy="2171797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01" y="3309023"/>
            <a:ext cx="2129386" cy="3548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5616">
            <a:off x="9356962" y="3929479"/>
            <a:ext cx="1652544" cy="247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1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0B0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956" y="3678558"/>
            <a:ext cx="449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6: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54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went well?  What didn’t?</a:t>
            </a:r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4"/>
            <a:ext cx="458756" cy="45720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0" y="15625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F7470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-7619" y="1836921"/>
            <a:ext cx="9161448" cy="4300610"/>
            <a:chOff x="-7619" y="1836921"/>
            <a:chExt cx="9161448" cy="4300610"/>
          </a:xfrm>
        </p:grpSpPr>
        <p:sp>
          <p:nvSpPr>
            <p:cNvPr id="19" name="TextBox 18"/>
            <p:cNvSpPr txBox="1"/>
            <p:nvPr/>
          </p:nvSpPr>
          <p:spPr>
            <a:xfrm>
              <a:off x="-7619" y="1836921"/>
              <a:ext cx="8884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B0D1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The Good:</a:t>
              </a:r>
              <a:endParaRPr lang="en-US" sz="2800" b="1" dirty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5106" y="2721211"/>
              <a:ext cx="817872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Communication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 ghosting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Pairs programming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Completion of work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Relaxed mentality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Laughing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684527" y="2588248"/>
            <a:ext cx="10822946" cy="0"/>
          </a:xfrm>
          <a:prstGeom prst="line">
            <a:avLst/>
          </a:prstGeom>
          <a:ln w="38100">
            <a:solidFill>
              <a:srgbClr val="4BC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088381" y="1836921"/>
            <a:ext cx="9161448" cy="3192614"/>
            <a:chOff x="-7619" y="1836921"/>
            <a:chExt cx="9161448" cy="3192614"/>
          </a:xfrm>
        </p:grpSpPr>
        <p:sp>
          <p:nvSpPr>
            <p:cNvPr id="22" name="TextBox 21"/>
            <p:cNvSpPr txBox="1"/>
            <p:nvPr/>
          </p:nvSpPr>
          <p:spPr>
            <a:xfrm>
              <a:off x="-7619" y="1836921"/>
              <a:ext cx="8884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B0D1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The Bad:</a:t>
              </a:r>
              <a:endParaRPr lang="en-US" sz="2800" b="1" dirty="0">
                <a:solidFill>
                  <a:srgbClr val="0B0D1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06" y="2721211"/>
              <a:ext cx="81787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 Management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Learning Curves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Wasted efforts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Inexperience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9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A213B95-C3CC-410F-BF16-B008F7EE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09812"/>
            <a:ext cx="10583252" cy="6312817"/>
          </a:xfrm>
          <a:prstGeom prst="rect">
            <a:avLst/>
          </a:prstGeom>
          <a:ln w="38100">
            <a:solidFill>
              <a:srgbClr val="0B0D1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0" y="4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F7470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839200" y="419332"/>
            <a:ext cx="3352800" cy="685800"/>
            <a:chOff x="8839200" y="419332"/>
            <a:chExt cx="3352800" cy="685800"/>
          </a:xfrm>
        </p:grpSpPr>
        <p:sp>
          <p:nvSpPr>
            <p:cNvPr id="5" name="Rectangle 4"/>
            <p:cNvSpPr/>
            <p:nvPr/>
          </p:nvSpPr>
          <p:spPr>
            <a:xfrm>
              <a:off x="8839200" y="419332"/>
              <a:ext cx="3352800" cy="685800"/>
            </a:xfrm>
            <a:prstGeom prst="rect">
              <a:avLst/>
            </a:prstGeom>
            <a:solidFill>
              <a:srgbClr val="0B0D1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39200" y="500622"/>
              <a:ext cx="33528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Gantt Chart</a:t>
              </a:r>
              <a:endPara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34C012-0DE4-48DC-A9EC-4F87BFAD1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315" y="1111825"/>
            <a:ext cx="3439612" cy="574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297180" y="829564"/>
            <a:ext cx="685800" cy="6805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05132"/>
          </a:xfrm>
          <a:prstGeom prst="rect">
            <a:avLst/>
          </a:prstGeom>
          <a:solidFill>
            <a:srgbClr val="0B0D1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75566"/>
            <a:ext cx="12192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Entity Relationship Diagram (ERD):</a:t>
            </a:r>
            <a:endParaRPr lang="en-US" sz="3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1" y="194445"/>
            <a:ext cx="307219" cy="306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42" y="1965864"/>
            <a:ext cx="6336508" cy="4038095"/>
          </a:xfrm>
          <a:prstGeom prst="rect">
            <a:avLst/>
          </a:prstGeom>
          <a:ln w="28575">
            <a:solidFill>
              <a:srgbClr val="0B0D1F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0" y="1140863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F7470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40816" y="1184215"/>
            <a:ext cx="685800" cy="6805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22700" y="2600325"/>
            <a:ext cx="1463675" cy="0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FF5415"/>
                </a:gs>
                <a:gs pos="100000">
                  <a:schemeClr val="tx1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7039" y="1545227"/>
            <a:ext cx="2178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FOR EXAMPLE:</a:t>
            </a:r>
            <a:endParaRPr lang="en-US" sz="15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F3AA18-E542-45B8-BCD6-DDF260F993E6}">
  <we:reference id="wa104374243" version="1.1.0.0" store="en-US" storeType="OMEX"/>
  <we:alternateReferences>
    <we:reference id="WA104374243" version="1.1.0.0" store="WA10437424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291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Rona cards</dc:title>
  <cp:lastModifiedBy>400 Faces</cp:lastModifiedBy>
  <cp:revision>89</cp:revision>
  <dcterms:created xsi:type="dcterms:W3CDTF">2020-07-21T17:01:03Z</dcterms:created>
  <dcterms:modified xsi:type="dcterms:W3CDTF">2020-07-23T10:43:12Z</dcterms:modified>
</cp:coreProperties>
</file>