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223ec379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223ec379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trends were revealed?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223ec3797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223ec3797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223ec3797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223ec3797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223ec3797_0_2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223ec3797_0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223ec3797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223ec3797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223ec3797_0_2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223ec3797_0_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23ec3797_0_2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23ec3797_0_2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 Leaf Product Improvement: Trends and Insights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Evan Smith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01/30/2023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13025" y="53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Examining FitBit Data</a:t>
            </a:r>
            <a:endParaRPr sz="272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8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Time frame: 30 days</a:t>
            </a:r>
            <a:endParaRPr sz="2300"/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Users/Participants: 33</a:t>
            </a:r>
            <a:endParaRPr sz="2300"/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Users tracked activity time, activity intensity, sleep, weight, and logged activity.</a:t>
            </a:r>
            <a:endParaRPr sz="2300"/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Initial hypothesis: Users would show a lot of activity of an intense nature.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150" y="0"/>
            <a:ext cx="474439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8650" y="653725"/>
            <a:ext cx="246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The majority of the minutes spent each day were sedentary.</a:t>
            </a:r>
            <a:endParaRPr b="1" i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975" y="1646675"/>
            <a:ext cx="218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Users spent around 3 hours a day doing light activity.</a:t>
            </a:r>
            <a:endParaRPr b="1" i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70075" y="2754875"/>
            <a:ext cx="246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Users spent 16 hours doing sedentary activity( this included time spent sleeping)</a:t>
            </a:r>
            <a:endParaRPr b="1" i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77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28625" y="842975"/>
            <a:ext cx="3414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i="1" lang="en" sz="1800">
                <a:latin typeface="Proxima Nova"/>
                <a:ea typeface="Proxima Nova"/>
                <a:cs typeface="Proxima Nova"/>
                <a:sym typeface="Proxima Nova"/>
              </a:rPr>
              <a:t>Further cementing our finding about light activity, of the total </a:t>
            </a:r>
            <a:r>
              <a:rPr b="1" i="1" lang="en" sz="1800">
                <a:latin typeface="Proxima Nova"/>
                <a:ea typeface="Proxima Nova"/>
                <a:cs typeface="Proxima Nova"/>
                <a:sym typeface="Proxima Nova"/>
              </a:rPr>
              <a:t>distance</a:t>
            </a:r>
            <a:r>
              <a:rPr b="1" i="1" lang="en" sz="1800">
                <a:latin typeface="Proxima Nova"/>
                <a:ea typeface="Proxima Nova"/>
                <a:cs typeface="Proxima Nova"/>
                <a:sym typeface="Proxima Nova"/>
              </a:rPr>
              <a:t> users logged each day, the majority of the distance was light activity.</a:t>
            </a:r>
            <a:endParaRPr b="1"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71500" y="2871800"/>
            <a:ext cx="274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i="1" lang="en" sz="1800">
                <a:latin typeface="Proxima Nova"/>
                <a:ea typeface="Proxima Nova"/>
                <a:cs typeface="Proxima Nova"/>
                <a:sym typeface="Proxima Nova"/>
              </a:rPr>
              <a:t>Users spent very little time logging their activity.</a:t>
            </a:r>
            <a:endParaRPr b="1"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352425"/>
            <a:ext cx="5657999" cy="426168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42875" y="700075"/>
            <a:ext cx="218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Our initial hypothesis was very wrong. The average FitBit users daily distance was </a:t>
            </a: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comprised of less than 1/10 of 1% of Very Active activity.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50" y="152400"/>
            <a:ext cx="353352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900125" y="700100"/>
            <a:ext cx="280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i="1" lang="en" sz="1800">
                <a:latin typeface="Proxima Nova"/>
                <a:ea typeface="Proxima Nova"/>
                <a:cs typeface="Proxima Nova"/>
                <a:sym typeface="Proxima Nova"/>
              </a:rPr>
              <a:t>The results were slightly skewed by the outlier. One user clearly ran a marathon (26 miles, 385 yards)</a:t>
            </a:r>
            <a:endParaRPr b="1"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600" y="257175"/>
            <a:ext cx="6194101" cy="43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585800" y="742950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00050" y="1817975"/>
            <a:ext cx="1843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i="1" lang="en" sz="1800">
                <a:latin typeface="Proxima Nova"/>
                <a:ea typeface="Proxima Nova"/>
                <a:cs typeface="Proxima Nova"/>
                <a:sym typeface="Proxima Nova"/>
              </a:rPr>
              <a:t>FitBit users live a sedentary lifestyle on average</a:t>
            </a:r>
            <a:endParaRPr b="1"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2"/>
                </a:highlight>
              </a:rPr>
              <a:t>Main takeaways, data limitations, and Recommendations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live a </a:t>
            </a:r>
            <a:r>
              <a:rPr lang="en"/>
              <a:t>sedentary lifestyle and are not weekend warriors in terms of activity.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Light activity comprised the bulk of activity intensity and time i.e. walking, housework, gardening.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Limitation: User age was not revealed and that is a major factor in activity levels.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Limitation: Towards the end of the period, users stopped tracking their activity.</a:t>
            </a:r>
            <a:endParaRPr b="1"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increase activity, send more notifications to get users to move more.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Recommend different types of light activity.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Recommend different intensity activities for users throughout the 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