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31"/>
  </p:notesMasterIdLst>
  <p:sldIdLst>
    <p:sldId id="256" r:id="rId6"/>
    <p:sldId id="261" r:id="rId7"/>
    <p:sldId id="300" r:id="rId8"/>
    <p:sldId id="276" r:id="rId9"/>
    <p:sldId id="302" r:id="rId10"/>
    <p:sldId id="309" r:id="rId11"/>
    <p:sldId id="275" r:id="rId12"/>
    <p:sldId id="313" r:id="rId13"/>
    <p:sldId id="314" r:id="rId14"/>
    <p:sldId id="315" r:id="rId15"/>
    <p:sldId id="312" r:id="rId16"/>
    <p:sldId id="291" r:id="rId17"/>
    <p:sldId id="292" r:id="rId18"/>
    <p:sldId id="311" r:id="rId19"/>
    <p:sldId id="301" r:id="rId20"/>
    <p:sldId id="308" r:id="rId21"/>
    <p:sldId id="317" r:id="rId22"/>
    <p:sldId id="318" r:id="rId23"/>
    <p:sldId id="319" r:id="rId24"/>
    <p:sldId id="320" r:id="rId25"/>
    <p:sldId id="322" r:id="rId26"/>
    <p:sldId id="321" r:id="rId27"/>
    <p:sldId id="323" r:id="rId28"/>
    <p:sldId id="295" r:id="rId29"/>
    <p:sldId id="30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>
        <p:scale>
          <a:sx n="82" d="100"/>
          <a:sy n="82" d="100"/>
        </p:scale>
        <p:origin x="1674" y="6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D398-FF62-453F-AAB8-19BE410EB62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6F5B2-9B9A-446E-8119-542298CB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0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09E-943A-4293-A46B-1116603E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666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6928B-D71B-4884-A569-D9B77487E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33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3C54-4EC6-4DF5-B7B6-07D406F9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4A24-6E7A-4888-A0E7-C59A3CFE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ACCE-9F2D-4AB4-8C3C-15CED565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Rev 1</a:t>
            </a:r>
          </a:p>
        </p:txBody>
      </p:sp>
    </p:spTree>
    <p:extLst>
      <p:ext uri="{BB962C8B-B14F-4D97-AF65-F5344CB8AC3E}">
        <p14:creationId xmlns:p14="http://schemas.microsoft.com/office/powerpoint/2010/main" val="196069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9FA0-95F4-46CF-8B5B-A08B0CC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E1539-58E6-47C8-ABBE-D8F0969DD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CA6A-5C00-434B-94F2-E2CECF00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29EF-8D7E-48A0-BF9E-DED1B9B4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E201-9167-4562-8AB1-2DB72812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CB51F-3884-458F-8C42-646C15636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0369" y="1327355"/>
            <a:ext cx="2628900" cy="484960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A83-7171-4FE9-A351-D5F8A266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669" y="1327355"/>
            <a:ext cx="7734300" cy="48496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2843-3816-4472-B0C2-5F8A0F51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6158-161B-4032-A0A8-2AAD8F28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51A6-AE0C-4817-89B9-4CD91364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CDD49-23D1-4977-BB71-A88B5CEF4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62" y="2209801"/>
            <a:ext cx="9449674" cy="3778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362396"/>
            <a:ext cx="9144000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2089595"/>
            <a:ext cx="9144000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Rev 1</a:t>
            </a:r>
          </a:p>
        </p:txBody>
      </p:sp>
    </p:spTree>
    <p:extLst>
      <p:ext uri="{BB962C8B-B14F-4D97-AF65-F5344CB8AC3E}">
        <p14:creationId xmlns:p14="http://schemas.microsoft.com/office/powerpoint/2010/main" val="32462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2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932519"/>
            <a:ext cx="9144000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4084265"/>
            <a:ext cx="9144000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7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152400"/>
            <a:ext cx="9753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709" y="1371600"/>
            <a:ext cx="48768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9" y="1371600"/>
            <a:ext cx="48768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152400"/>
            <a:ext cx="975360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709" y="1524001"/>
            <a:ext cx="48768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709" y="2413001"/>
            <a:ext cx="48768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524001"/>
            <a:ext cx="48768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413001"/>
            <a:ext cx="48768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6096001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1600202"/>
            <a:ext cx="34544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29DB-09F2-43FC-85E3-3EF8837B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7BC8-8C50-47AB-81B7-B0F3B2308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04" y="1478281"/>
            <a:ext cx="10515600" cy="4698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6FE1-3146-489C-8AF9-BAAF66F2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442A-8FC4-4C8C-A67C-65DED2A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26AA-427C-4E9E-9317-E906571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68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9205" y="1600200"/>
            <a:ext cx="6705596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600200"/>
            <a:ext cx="2844800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72"/>
          <p:cNvSpPr/>
          <p:nvPr/>
        </p:nvSpPr>
        <p:spPr bwMode="ltGray">
          <a:xfrm rot="5400000">
            <a:off x="5364759" y="30759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150515"/>
            <a:ext cx="1828800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150515"/>
            <a:ext cx="8229600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188F02-2F5D-439C-BEE0-44EC99A0C7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r="20833"/>
          <a:stretch/>
        </p:blipFill>
        <p:spPr>
          <a:xfrm rot="5400000">
            <a:off x="10134599" y="-198311"/>
            <a:ext cx="1066800" cy="14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DC2-3A78-40FB-AB21-00E1962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A4CF3-1A39-435C-BDF0-9BE6A4BB2B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0349C8-DB29-4B53-8E43-6697EC86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31" y="1347906"/>
            <a:ext cx="11356757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31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DC2-3A78-40FB-AB21-00E1962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A4CF3-1A39-435C-BDF0-9BE6A4BB2B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0349C8-DB29-4B53-8E43-6697EC86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31" y="1347906"/>
            <a:ext cx="5411609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C79CED-2E65-4CFF-8E7F-D083CC2BCC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24659" y="1347906"/>
            <a:ext cx="5411610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906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4406-5CD6-46EB-B2A0-0D011041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16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267FB-E2FE-415D-8C21-0B4AD08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816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E6E5-9AD8-43C8-93F5-CB867732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5067-5AE3-4C05-9155-A600E32A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F564-1E47-4BC1-B8B1-4161904A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D60-E4A2-4817-A8DA-365AEFBC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EDC8-6A5C-4DAD-9AE7-661AEEB3B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FB171-FE25-4632-BBE6-FD1B4C6E3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7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77E7D-1723-4DB7-A2C6-401C731E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09FC2-6A40-4DC8-97D9-DB86BEA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C171-431D-48DE-AA0C-8A3F1203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30F-84EF-49F2-941E-741B662C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128" y="1"/>
            <a:ext cx="7235672" cy="11307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AFA46-3428-4ECC-866F-CC8EC191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0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AF842-8221-43E6-B91A-2152796F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093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82C4D-8F64-4A83-A66C-4DB15D1C0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75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5A7C3-ED43-4CBE-BEF4-F956C55F4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7505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EBFC-E3EF-4564-8E4D-71179C1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E4E56-C31C-4FBE-B5C3-95CFCF78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02654-5267-4061-8111-5CF09537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F7E2-CC3C-454C-B628-2A59E710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5020E-5469-4B5B-81C7-451BC5B9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E717B-9D0B-4E0F-BD94-464F11BD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2A9D4-34C5-4A25-95E7-6FA4C62D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84379-1E8D-42DA-99AF-4A599FB7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2148F-E807-4632-A7FA-E1B678B1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DE5D-B0ED-43F2-B586-93E54834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3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D071-3245-4385-95E0-1E0510D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8" y="1292224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6218-C304-4CDF-BCDB-B09FCE94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988" y="12922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EDD16-F3D8-47C6-B37C-7B6D9E81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23622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33B0B-3764-4421-8A86-2642B130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5901-F9C0-4932-9491-602B4A64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AB6C1-ECEC-419B-BA94-8B0A2F1B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3E11-E2F5-48DA-B296-6DC83B1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21" y="1252895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5C441-C6B4-4881-9ABE-1319B5FE1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7821" y="125289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D1BF-ABA4-47C3-B2C5-6E84A4AB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421" y="232287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B1156-A501-40A7-8906-E7484C61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E9274-6749-443B-A2D8-9311668B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DD29A-4A7F-400A-B4EC-18F62FE7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E71739-BDF5-40E2-9A7E-EFA5E3197221}"/>
              </a:ext>
            </a:extLst>
          </p:cNvPr>
          <p:cNvSpPr/>
          <p:nvPr/>
        </p:nvSpPr>
        <p:spPr>
          <a:xfrm>
            <a:off x="0" y="1"/>
            <a:ext cx="12194459" cy="113071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tx2">
                  <a:lumMod val="50000"/>
                </a:schemeClr>
              </a:gs>
              <a:gs pos="3300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98DC4-4AFF-47F8-A5D8-956F4538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664" y="1478281"/>
            <a:ext cx="10515600" cy="4698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D94EF-B19D-444C-BFF5-92434A21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4" y="11221"/>
            <a:ext cx="7044813" cy="111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2427-C17D-4FAF-848A-8B50D7DB3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36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F14A-BAC6-4C62-BD99-0EECB8FC5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406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8837-1E1E-440D-B150-0E404B860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60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D8F5E3-CBA2-4160-AF4D-EB4AE62287A4}"/>
              </a:ext>
            </a:extLst>
          </p:cNvPr>
          <p:cNvSpPr/>
          <p:nvPr/>
        </p:nvSpPr>
        <p:spPr>
          <a:xfrm rot="5400000">
            <a:off x="-3009900" y="3009900"/>
            <a:ext cx="6858000" cy="83820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accent6">
                  <a:lumMod val="60000"/>
                  <a:lumOff val="40000"/>
                </a:schemeClr>
              </a:gs>
              <a:gs pos="33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DE587-95B7-4BF5-B2D5-6C297A751F2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21051" b="21160"/>
          <a:stretch/>
        </p:blipFill>
        <p:spPr>
          <a:xfrm>
            <a:off x="0" y="100584"/>
            <a:ext cx="3940277" cy="9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152400"/>
            <a:ext cx="9753600" cy="990600"/>
          </a:xfrm>
          <a:prstGeom prst="rect">
            <a:avLst/>
          </a:prstGeom>
        </p:spPr>
        <p:txBody>
          <a:bodyPr vert="horz" lIns="121899" tIns="60949" rIns="121899" bIns="60949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1347906"/>
            <a:ext cx="975360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1" y="6448425"/>
            <a:ext cx="829056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0400" y="6448425"/>
            <a:ext cx="14224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5239D3EC-F4CC-44E8-8884-B08ADD35112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448425"/>
            <a:ext cx="8128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E6A195-AF70-48C8-A224-D97E6E57A73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4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61DF-5B03-493D-982B-42304472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1" y="1152450"/>
            <a:ext cx="9144000" cy="886345"/>
          </a:xfrm>
        </p:spPr>
        <p:txBody>
          <a:bodyPr/>
          <a:lstStyle/>
          <a:p>
            <a:r>
              <a:rPr lang="en-US" dirty="0"/>
              <a:t>React Native Intro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03589-A1D2-4318-A73A-7553D2E2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1" y="2089595"/>
            <a:ext cx="9144000" cy="886344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dirty="0">
                <a:latin typeface="Calibri Light"/>
                <a:cs typeface="Calibri Light"/>
              </a:rPr>
              <a:t>Evan L Daley</a:t>
            </a:r>
          </a:p>
        </p:txBody>
      </p:sp>
    </p:spTree>
    <p:extLst>
      <p:ext uri="{BB962C8B-B14F-4D97-AF65-F5344CB8AC3E}">
        <p14:creationId xmlns:p14="http://schemas.microsoft.com/office/powerpoint/2010/main" val="14556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8A6B-30CF-475F-B449-CB27A0D0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43608"/>
            <a:ext cx="9753600" cy="9906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Today’s Goal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2741F-E09E-447E-9B91-DF7A7EF6C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9" y="1230923"/>
            <a:ext cx="3186718" cy="5246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5D3E3-3DEB-4659-B399-D7947A9382F8}"/>
              </a:ext>
            </a:extLst>
          </p:cNvPr>
          <p:cNvSpPr txBox="1"/>
          <p:nvPr/>
        </p:nvSpPr>
        <p:spPr>
          <a:xfrm>
            <a:off x="5673969" y="1134207"/>
            <a:ext cx="4947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258533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8A6B-30CF-475F-B449-CB27A0D0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Skill Check-In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AC1D-EC45-4E8C-BBFF-E1E43F83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347906"/>
            <a:ext cx="8798689" cy="45720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2600" dirty="0">
                <a:solidFill>
                  <a:srgbClr val="00B0F0"/>
                </a:solidFill>
                <a:latin typeface="Calibri Light"/>
                <a:cs typeface="Calibri Light"/>
              </a:rPr>
              <a:t>JavaScript ES6</a:t>
            </a:r>
          </a:p>
          <a:p>
            <a:pPr marL="755190" lvl="1" indent="-304165"/>
            <a:r>
              <a:rPr lang="en-US" dirty="0"/>
              <a:t>Arrow functions</a:t>
            </a:r>
          </a:p>
          <a:p>
            <a:pPr marL="755190" lvl="1" indent="-304165"/>
            <a:r>
              <a:rPr lang="en-US" dirty="0"/>
              <a:t>Class Inheritance</a:t>
            </a:r>
          </a:p>
          <a:p>
            <a:pPr marL="755190" lvl="1" indent="-304165"/>
            <a:r>
              <a:rPr lang="en-US" dirty="0"/>
              <a:t>Object </a:t>
            </a:r>
            <a:r>
              <a:rPr lang="en-US" dirty="0" err="1"/>
              <a:t>Destructuring</a:t>
            </a:r>
            <a:endParaRPr lang="en-US" dirty="0"/>
          </a:p>
          <a:p>
            <a:pPr marL="304165" indent="-304165"/>
            <a:r>
              <a:rPr lang="en-US" sz="2600" dirty="0">
                <a:solidFill>
                  <a:srgbClr val="00B0F0"/>
                </a:solidFill>
                <a:latin typeface="Calibri Light"/>
                <a:cs typeface="Calibri Light"/>
              </a:rPr>
              <a:t>React</a:t>
            </a:r>
          </a:p>
          <a:p>
            <a:pPr marL="755190" lvl="1" indent="-304165"/>
            <a:r>
              <a:rPr lang="en-US" dirty="0">
                <a:latin typeface="Calibri Light"/>
                <a:cs typeface="Calibri Light"/>
              </a:rPr>
              <a:t>Components</a:t>
            </a:r>
          </a:p>
          <a:p>
            <a:pPr marL="755190" lvl="1" indent="-304165"/>
            <a:r>
              <a:rPr lang="en-US" dirty="0">
                <a:latin typeface="Calibri Light"/>
                <a:cs typeface="Calibri Light"/>
              </a:rPr>
              <a:t>State</a:t>
            </a:r>
          </a:p>
          <a:p>
            <a:pPr marL="755190" lvl="1" indent="-304165"/>
            <a:r>
              <a:rPr lang="en-US" dirty="0">
                <a:latin typeface="Calibri Light"/>
                <a:cs typeface="Calibri Light"/>
              </a:rPr>
              <a:t>Props</a:t>
            </a:r>
          </a:p>
          <a:p>
            <a:pPr marL="0" indent="0">
              <a:buNone/>
            </a:pPr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3401D-FA94-4AA3-B481-F536798B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986" y="1394696"/>
            <a:ext cx="4437399" cy="20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2B75-11B0-4B60-BB90-5F931F8B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F0"/>
                </a:solidFill>
                <a:latin typeface="Calibri"/>
                <a:cs typeface="Calibri"/>
              </a:rPr>
              <a:t>Exercise </a:t>
            </a:r>
            <a:r>
              <a:rPr lang="en-US" dirty="0"/>
              <a:t>Creating a React Native App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46A15-1C01-41CF-A315-2B1609F4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21" y="1450879"/>
            <a:ext cx="9089515" cy="5047575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The Expo CLI – Objectives:</a:t>
            </a:r>
            <a:endParaRPr lang="en-US" dirty="0"/>
          </a:p>
          <a:p>
            <a:pPr marL="755650" lvl="1" indent="-304165"/>
            <a:r>
              <a:rPr lang="en-US" sz="2800" dirty="0">
                <a:latin typeface="Calibri Light"/>
                <a:cs typeface="Calibri Light"/>
              </a:rPr>
              <a:t>Use the Expo CLI to scaffold out a React Native app</a:t>
            </a:r>
          </a:p>
          <a:p>
            <a:pPr marL="1206500" lvl="2" indent="-304165"/>
            <a:r>
              <a:rPr lang="en-US" sz="2400" dirty="0">
                <a:latin typeface="Calibri Light"/>
                <a:cs typeface="Calibri Light"/>
              </a:rPr>
              <a:t> 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alibri Light"/>
              </a:rPr>
              <a:t>expo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alibri Light"/>
              </a:rPr>
              <a:t>init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alibri Light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alibri Light"/>
              </a:rPr>
              <a:t>demoApp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55650" lvl="1" indent="-304165"/>
            <a:r>
              <a:rPr lang="en-US" sz="2800" dirty="0">
                <a:latin typeface="Calibri Light"/>
                <a:cs typeface="Calibri Light"/>
              </a:rPr>
              <a:t>Serve the project using:</a:t>
            </a:r>
          </a:p>
          <a:p>
            <a:pPr marL="1206500" lvl="2" indent="-304165"/>
            <a:r>
              <a:rPr lang="en-US" sz="2400" dirty="0">
                <a:latin typeface="Calibri Light"/>
                <a:cs typeface="Calibri Light"/>
              </a:rPr>
              <a:t> 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alibri Light"/>
              </a:rPr>
              <a:t>expo start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04450" indent="-304165"/>
            <a:r>
              <a:rPr lang="en-US" dirty="0">
                <a:latin typeface="Calibri Light"/>
                <a:cs typeface="Calibri Light"/>
              </a:rPr>
              <a:t>If you want to try it out you can install the Expo client app on your Android/iOS device scan the QR code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378736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E360-768D-41B8-B13F-F67A3CB1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F0"/>
                </a:solidFill>
                <a:latin typeface="Calibri"/>
                <a:cs typeface="Calibri"/>
              </a:rPr>
              <a:t>React Native Components Part 1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F429-06D5-4FA2-B4C0-16ED1963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Light"/>
                <a:cs typeface="Calibri Light"/>
              </a:rPr>
              <a:t>Objectives: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Create a home screen called “Home” as a functional component.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Set up the </a:t>
            </a:r>
            <a:r>
              <a:rPr lang="en-US" dirty="0">
                <a:solidFill>
                  <a:srgbClr val="00B0F0"/>
                </a:solidFill>
                <a:latin typeface="Calibri Light"/>
                <a:cs typeface="Calibri Light"/>
              </a:rPr>
              <a:t>App </a:t>
            </a:r>
            <a:r>
              <a:rPr lang="en-US" dirty="0">
                <a:latin typeface="Calibri Light"/>
                <a:cs typeface="Calibri Light"/>
              </a:rPr>
              <a:t>component to render </a:t>
            </a:r>
            <a:r>
              <a:rPr lang="en-US" dirty="0">
                <a:solidFill>
                  <a:srgbClr val="00B0F0"/>
                </a:solidFill>
                <a:latin typeface="Calibri Light"/>
                <a:cs typeface="Calibri Light"/>
              </a:rPr>
              <a:t>Home </a:t>
            </a:r>
            <a:r>
              <a:rPr lang="en-US" dirty="0">
                <a:latin typeface="Calibri Light"/>
                <a:cs typeface="Calibri Light"/>
              </a:rPr>
              <a:t>as its child component.</a:t>
            </a:r>
          </a:p>
        </p:txBody>
      </p:sp>
    </p:spTree>
    <p:extLst>
      <p:ext uri="{BB962C8B-B14F-4D97-AF65-F5344CB8AC3E}">
        <p14:creationId xmlns:p14="http://schemas.microsoft.com/office/powerpoint/2010/main" val="419785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D70A-B794-495E-9C6D-5A3B7660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8690">
            <a:off x="2875560" y="2460501"/>
            <a:ext cx="6058824" cy="1299215"/>
          </a:xfrm>
        </p:spPr>
        <p:txBody>
          <a:bodyPr/>
          <a:lstStyle/>
          <a:p>
            <a:r>
              <a:rPr lang="en-US" dirty="0"/>
              <a:t>Demo: Creating a splash screen</a:t>
            </a:r>
          </a:p>
        </p:txBody>
      </p:sp>
    </p:spTree>
    <p:extLst>
      <p:ext uri="{BB962C8B-B14F-4D97-AF65-F5344CB8AC3E}">
        <p14:creationId xmlns:p14="http://schemas.microsoft.com/office/powerpoint/2010/main" val="35351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0D07-BDD2-4F61-9AA7-1F2F3204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Calibri"/>
                <a:cs typeface="Calibri"/>
              </a:rPr>
              <a:t>React Native Components Part 1 (</a:t>
            </a:r>
            <a:r>
              <a:rPr lang="en-US" i="1" dirty="0" err="1">
                <a:solidFill>
                  <a:srgbClr val="00B0F0"/>
                </a:solidFill>
                <a:latin typeface="Calibri"/>
                <a:cs typeface="Calibri"/>
              </a:rPr>
              <a:t>cont</a:t>
            </a:r>
            <a:r>
              <a:rPr lang="en-US" i="1" dirty="0">
                <a:solidFill>
                  <a:srgbClr val="00B0F0"/>
                </a:solidFill>
                <a:latin typeface="Calibri"/>
                <a:cs typeface="Calibri"/>
              </a:rPr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151169-DB81-4A93-8DF3-F5E13C64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31" y="1025769"/>
            <a:ext cx="5610242" cy="533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7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E360-768D-41B8-B13F-F67A3CB1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F0"/>
                </a:solidFill>
                <a:latin typeface="Calibri"/>
                <a:cs typeface="Calibri"/>
              </a:rPr>
              <a:t>React Native Components Part 2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F429-06D5-4FA2-B4C0-16ED1963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Light"/>
                <a:cs typeface="Calibri Light"/>
              </a:rPr>
              <a:t>Objectives: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Add a “</a:t>
            </a:r>
            <a:r>
              <a:rPr lang="en-US" dirty="0"/>
              <a:t>click anywhere to proceed</a:t>
            </a:r>
            <a:r>
              <a:rPr lang="en-US" dirty="0">
                <a:latin typeface="Calibri Light"/>
                <a:cs typeface="Calibri Light"/>
              </a:rPr>
              <a:t>” message.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Update the App.js component state with</a:t>
            </a:r>
          </a:p>
          <a:p>
            <a:pPr marL="451025" lvl="1" indent="0">
              <a:buNone/>
            </a:pPr>
            <a:r>
              <a:rPr lang="en-US" dirty="0"/>
              <a:t>{ </a:t>
            </a:r>
            <a:r>
              <a:rPr lang="en-US" dirty="0" err="1"/>
              <a:t>isAwaitingClick</a:t>
            </a:r>
            <a:r>
              <a:rPr lang="en-US" dirty="0"/>
              <a:t>: true }</a:t>
            </a:r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Handle the click with a </a:t>
            </a:r>
            <a:r>
              <a:rPr lang="en-US" dirty="0" err="1">
                <a:latin typeface="Calibri Light"/>
                <a:cs typeface="Calibri Light"/>
              </a:rPr>
              <a:t>TouchableOpacity</a:t>
            </a:r>
            <a:r>
              <a:rPr lang="en-US" dirty="0">
                <a:latin typeface="Calibri Light"/>
                <a:cs typeface="Calibri Light"/>
              </a:rPr>
              <a:t> component.</a:t>
            </a:r>
          </a:p>
          <a:p>
            <a:pPr marL="451025" lvl="1" indent="0">
              <a:buNone/>
            </a:pPr>
            <a:r>
              <a:rPr lang="en-US" dirty="0"/>
              <a:t>{ </a:t>
            </a:r>
            <a:r>
              <a:rPr lang="en-US" dirty="0" err="1"/>
              <a:t>isAwaitingClick</a:t>
            </a:r>
            <a:r>
              <a:rPr lang="en-US" dirty="0"/>
              <a:t>: false }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US" dirty="0">
                <a:latin typeface="Calibri Light"/>
                <a:cs typeface="Calibri Light"/>
              </a:rPr>
              <a:t>Render components conditionally based on </a:t>
            </a:r>
            <a:r>
              <a:rPr lang="en-US" dirty="0" err="1">
                <a:latin typeface="Calibri Light"/>
                <a:cs typeface="Calibri Light"/>
              </a:rPr>
              <a:t>state.</a:t>
            </a:r>
            <a:r>
              <a:rPr lang="en-US" dirty="0" err="1"/>
              <a:t>isAwaitingClick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D70A-B794-495E-9C6D-5A3B7660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8690">
            <a:off x="2875560" y="2460501"/>
            <a:ext cx="6058824" cy="1299215"/>
          </a:xfrm>
        </p:spPr>
        <p:txBody>
          <a:bodyPr/>
          <a:lstStyle/>
          <a:p>
            <a:r>
              <a:rPr lang="en-US" dirty="0"/>
              <a:t>Demo: User action triggers the </a:t>
            </a:r>
            <a:r>
              <a:rPr lang="en-US" dirty="0" err="1"/>
              <a:t>the</a:t>
            </a:r>
            <a:r>
              <a:rPr lang="en-US" dirty="0"/>
              <a:t> next page to load</a:t>
            </a:r>
          </a:p>
        </p:txBody>
      </p:sp>
    </p:spTree>
    <p:extLst>
      <p:ext uri="{BB962C8B-B14F-4D97-AF65-F5344CB8AC3E}">
        <p14:creationId xmlns:p14="http://schemas.microsoft.com/office/powerpoint/2010/main" val="182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E360-768D-41B8-B13F-F67A3CB1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F0"/>
                </a:solidFill>
                <a:latin typeface="Calibri"/>
                <a:cs typeface="Calibri"/>
              </a:rPr>
              <a:t>React Native Components Part 2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F429-06D5-4FA2-B4C0-16ED1963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Light"/>
                <a:cs typeface="Calibri Light"/>
              </a:rPr>
              <a:t>Objectives: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Add </a:t>
            </a:r>
            <a:r>
              <a:rPr lang="en-US" dirty="0">
                <a:solidFill>
                  <a:srgbClr val="00B0F0"/>
                </a:solidFill>
                <a:latin typeface="Calibri Light"/>
                <a:cs typeface="Calibri Light"/>
              </a:rPr>
              <a:t>Card</a:t>
            </a:r>
            <a:r>
              <a:rPr lang="en-US" dirty="0">
                <a:latin typeface="Calibri Light"/>
                <a:cs typeface="Calibri Light"/>
              </a:rPr>
              <a:t> component for the receipts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Read data from shared </a:t>
            </a:r>
            <a:r>
              <a:rPr lang="en-US" dirty="0">
                <a:solidFill>
                  <a:srgbClr val="D665D3"/>
                </a:solidFill>
                <a:latin typeface="Calibri Light"/>
                <a:cs typeface="Calibri Light"/>
              </a:rPr>
              <a:t>items.js </a:t>
            </a:r>
            <a:r>
              <a:rPr lang="en-US" dirty="0">
                <a:latin typeface="Calibri Light"/>
                <a:cs typeface="Calibri Light"/>
              </a:rPr>
              <a:t>file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Add </a:t>
            </a:r>
            <a:r>
              <a:rPr lang="en-US" dirty="0" err="1">
                <a:solidFill>
                  <a:srgbClr val="00B0F0"/>
                </a:solidFill>
                <a:latin typeface="Calibri Light"/>
                <a:cs typeface="Calibri Light"/>
              </a:rPr>
              <a:t>FlatList</a:t>
            </a:r>
            <a:r>
              <a:rPr lang="en-US" dirty="0">
                <a:latin typeface="Calibri Light"/>
                <a:cs typeface="Calibri Light"/>
              </a:rPr>
              <a:t> component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Create </a:t>
            </a:r>
            <a:r>
              <a:rPr lang="en-US" dirty="0" err="1">
                <a:solidFill>
                  <a:srgbClr val="00B0F0"/>
                </a:solidFill>
                <a:latin typeface="Calibri Light"/>
                <a:cs typeface="Calibri Light"/>
              </a:rPr>
              <a:t>RenderItem</a:t>
            </a:r>
            <a:r>
              <a:rPr lang="en-US" dirty="0">
                <a:latin typeface="Calibri Light"/>
                <a:cs typeface="Calibri Light"/>
              </a:rPr>
              <a:t> component for elements in </a:t>
            </a:r>
            <a:r>
              <a:rPr lang="en-US" dirty="0" err="1">
                <a:latin typeface="Calibri Light"/>
                <a:cs typeface="Calibri Light"/>
              </a:rPr>
              <a:t>FlatList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0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C7211-42B5-467A-A19A-76EB98554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87" y="1006352"/>
            <a:ext cx="7130153" cy="36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56AC-7CBE-419B-9DAB-57A3393B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52400"/>
            <a:ext cx="9753600" cy="598929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D321BA-1E3F-419E-8506-098277A15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40128"/>
              </p:ext>
            </p:extLst>
          </p:nvPr>
        </p:nvGraphicFramePr>
        <p:xfrm>
          <a:off x="1437189" y="925974"/>
          <a:ext cx="10067582" cy="4137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126">
                  <a:extLst>
                    <a:ext uri="{9D8B030D-6E8A-4147-A177-3AD203B41FA5}">
                      <a16:colId xmlns:a16="http://schemas.microsoft.com/office/drawing/2014/main" val="3845295003"/>
                    </a:ext>
                  </a:extLst>
                </a:gridCol>
                <a:gridCol w="1743456">
                  <a:extLst>
                    <a:ext uri="{9D8B030D-6E8A-4147-A177-3AD203B41FA5}">
                      <a16:colId xmlns:a16="http://schemas.microsoft.com/office/drawing/2014/main" val="3755994634"/>
                    </a:ext>
                  </a:extLst>
                </a:gridCol>
              </a:tblGrid>
              <a:tr h="403798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276360"/>
                  </a:ext>
                </a:extLst>
              </a:tr>
              <a:tr h="35112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alibri Light"/>
                        </a:rPr>
                        <a:t>Introduction to React 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80507"/>
                  </a:ext>
                </a:extLst>
              </a:tr>
              <a:tr h="351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dirty="0"/>
                        <a:t>Creating an App with the Expo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19963"/>
                  </a:ext>
                </a:extLst>
              </a:tr>
              <a:tr h="35112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Creating Our First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246451"/>
                  </a:ext>
                </a:extLst>
              </a:tr>
              <a:tr h="4287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dirty="0"/>
                        <a:t>Component Styling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82770"/>
                  </a:ext>
                </a:extLst>
              </a:tr>
              <a:tr h="351128">
                <a:tc>
                  <a:txBody>
                    <a:bodyPr/>
                    <a:lstStyle/>
                    <a:p>
                      <a:r>
                        <a:rPr lang="en-US" sz="2000" dirty="0"/>
                        <a:t>Creating Our Second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18585"/>
                  </a:ext>
                </a:extLst>
              </a:tr>
              <a:tr h="423323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Creating a </a:t>
                      </a:r>
                      <a:r>
                        <a:rPr lang="en-US" sz="20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FlatList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10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31589"/>
                  </a:ext>
                </a:extLst>
              </a:tr>
              <a:tr h="423323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alibri Light"/>
                        </a:rPr>
                        <a:t>Form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10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5874"/>
                  </a:ext>
                </a:extLst>
              </a:tr>
              <a:tr h="423323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Calibri Light"/>
                        </a:rPr>
                        <a:t>Passing Props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20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21751"/>
                  </a:ext>
                </a:extLst>
              </a:tr>
              <a:tr h="351128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Wrapping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 </a:t>
                      </a:r>
                      <a:r>
                        <a:rPr lang="en-US" sz="2000" dirty="0" err="1"/>
                        <a:t>inutes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39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8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A268AE-9BF2-4638-B2D1-DDACF32C3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376237"/>
            <a:ext cx="84867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1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E360-768D-41B8-B13F-F67A3CB1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F0"/>
                </a:solidFill>
                <a:latin typeface="Calibri"/>
                <a:cs typeface="Calibri"/>
              </a:rPr>
              <a:t>React Native Components Part 2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F429-06D5-4FA2-B4C0-16ED1963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Light"/>
                <a:cs typeface="Calibri Light"/>
              </a:rPr>
              <a:t>Objectives: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Add the “Add Item” Button</a:t>
            </a:r>
          </a:p>
          <a:p>
            <a:pPr marL="304165" indent="-304165"/>
            <a:r>
              <a:rPr lang="en-US" dirty="0"/>
              <a:t>Add </a:t>
            </a:r>
            <a:r>
              <a:rPr lang="en-US" dirty="0" err="1"/>
              <a:t>modalVisible</a:t>
            </a:r>
            <a:r>
              <a:rPr lang="en-US" dirty="0"/>
              <a:t> to Item component state.</a:t>
            </a:r>
          </a:p>
          <a:p>
            <a:pPr marL="304165" indent="-304165"/>
            <a:r>
              <a:rPr lang="en-US" dirty="0"/>
              <a:t>Toggle </a:t>
            </a:r>
            <a:r>
              <a:rPr lang="en-US" dirty="0" err="1"/>
              <a:t>modalVisible</a:t>
            </a:r>
            <a:r>
              <a:rPr lang="en-US" dirty="0"/>
              <a:t> value when “Add Item is clicked”</a:t>
            </a:r>
          </a:p>
          <a:p>
            <a:pPr marL="304165" indent="-3041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D70A-B794-495E-9C6D-5A3B7660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88690">
            <a:off x="2368900" y="2779392"/>
            <a:ext cx="7089999" cy="1299215"/>
          </a:xfrm>
        </p:spPr>
        <p:txBody>
          <a:bodyPr/>
          <a:lstStyle/>
          <a:p>
            <a:r>
              <a:rPr lang="en-US" dirty="0"/>
              <a:t>Demo: User action triggers modal</a:t>
            </a:r>
          </a:p>
        </p:txBody>
      </p:sp>
    </p:spTree>
    <p:extLst>
      <p:ext uri="{BB962C8B-B14F-4D97-AF65-F5344CB8AC3E}">
        <p14:creationId xmlns:p14="http://schemas.microsoft.com/office/powerpoint/2010/main" val="470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E360-768D-41B8-B13F-F67A3CB1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F0"/>
                </a:solidFill>
                <a:latin typeface="Calibri"/>
                <a:cs typeface="Calibri"/>
              </a:rPr>
              <a:t>React Native Components Part 2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F429-06D5-4FA2-B4C0-16ED1963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Light"/>
                <a:cs typeface="Calibri Light"/>
              </a:rPr>
              <a:t>Objectives: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Add form fields to modal.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Save new item to component state.</a:t>
            </a:r>
          </a:p>
          <a:p>
            <a:pPr marL="304165" indent="-304165"/>
            <a:endParaRPr lang="en-US" dirty="0"/>
          </a:p>
          <a:p>
            <a:pPr marL="304165" indent="-3041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7DC0-AF7A-452F-AD3C-626F2729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00B0F0"/>
                </a:solidFill>
                <a:latin typeface="Calibri"/>
                <a:cs typeface="Calibri"/>
              </a:rPr>
              <a:t>Going Forward</a:t>
            </a:r>
            <a:br>
              <a:rPr lang="en-US" i="1" dirty="0">
                <a:solidFill>
                  <a:srgbClr val="00B0F0"/>
                </a:solidFill>
                <a:latin typeface="Calibri"/>
                <a:cs typeface="Calibri"/>
              </a:rPr>
            </a:br>
            <a:endParaRPr lang="en-US" i="1" dirty="0">
              <a:solidFill>
                <a:srgbClr val="00B0F0"/>
              </a:solidFill>
              <a:latin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4AC44-6CF2-4BE8-A036-A91339C6A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3" y="1347906"/>
            <a:ext cx="11146365" cy="499835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Light"/>
                <a:cs typeface="Calibri Light"/>
              </a:rPr>
              <a:t>Each of these concepts is covered in the Nucamp React Native course:</a:t>
            </a:r>
            <a:endParaRPr lang="en-US" dirty="0"/>
          </a:p>
          <a:p>
            <a:pPr marL="304625" indent="-304165"/>
            <a:r>
              <a:rPr lang="en-US" dirty="0">
                <a:solidFill>
                  <a:srgbClr val="00B0F0"/>
                </a:solidFill>
                <a:latin typeface="Calibri Light"/>
                <a:cs typeface="Calibri Light"/>
              </a:rPr>
              <a:t>Camera support</a:t>
            </a: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Access permissions and storage</a:t>
            </a:r>
          </a:p>
          <a:p>
            <a:pPr marL="304625" indent="-304165">
              <a:lnSpc>
                <a:spcPct val="100000"/>
              </a:lnSpc>
            </a:pPr>
            <a:r>
              <a:rPr lang="en-US" dirty="0">
                <a:latin typeface="Calibri Light"/>
                <a:cs typeface="Calibri Light"/>
              </a:rPr>
              <a:t>Proper state management with Redux</a:t>
            </a:r>
            <a:endParaRPr lang="en-US" dirty="0"/>
          </a:p>
          <a:p>
            <a:pPr marL="304625" indent="-304165"/>
            <a:r>
              <a:rPr lang="en-US" dirty="0">
                <a:latin typeface="Calibri Light"/>
                <a:cs typeface="Calibri Light"/>
              </a:rPr>
              <a:t>How to persist application state to device storage</a:t>
            </a:r>
          </a:p>
          <a:p>
            <a:pPr marL="304625" indent="-304165"/>
            <a:r>
              <a:rPr lang="en-US" dirty="0">
                <a:latin typeface="Calibri Light"/>
                <a:cs typeface="Calibri Light"/>
              </a:rPr>
              <a:t>Push notifications</a:t>
            </a:r>
          </a:p>
          <a:p>
            <a:pPr marL="304625" indent="-304165"/>
            <a:r>
              <a:rPr lang="en-US" dirty="0">
                <a:latin typeface="Calibri Light"/>
                <a:cs typeface="Calibri Light"/>
              </a:rPr>
              <a:t>Animations</a:t>
            </a:r>
          </a:p>
          <a:p>
            <a:pPr marL="304625" indent="-304165">
              <a:lnSpc>
                <a:spcPct val="110000"/>
              </a:lnSpc>
            </a:pPr>
            <a:r>
              <a:rPr lang="en-US" dirty="0">
                <a:latin typeface="Calibri Light"/>
                <a:cs typeface="Calibri Light"/>
              </a:rPr>
              <a:t>Complex app navigation (layers, tabs, menus)</a:t>
            </a:r>
          </a:p>
          <a:p>
            <a:pPr marL="755650" lvl="1" indent="-304165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304165" indent="-3041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70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2556-F4C4-4298-98C2-8C0BF150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Thanks for coming!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5C49-4472-449C-B990-5C656BE1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94" y="1507704"/>
            <a:ext cx="7526021" cy="2298011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2600" dirty="0">
                <a:latin typeface="Calibri Light"/>
                <a:cs typeface="Calibri Light"/>
              </a:rPr>
              <a:t>Now you can stand up an app with the Expo cli. You can create components, and navigation elements. And you know how to handle props and state!</a:t>
            </a:r>
          </a:p>
          <a:p>
            <a:pPr marL="304165" indent="-304165"/>
            <a:r>
              <a:rPr lang="en-US" sz="2600" dirty="0">
                <a:latin typeface="Calibri Light"/>
                <a:cs typeface="Calibri Light"/>
              </a:rPr>
              <a:t>If you want to go deeper, ask me about Nucamp. We have a 4 week React Native course.</a:t>
            </a:r>
          </a:p>
        </p:txBody>
      </p:sp>
      <p:pic>
        <p:nvPicPr>
          <p:cNvPr id="1026" name="Picture 2" descr="https://lh3.googleusercontent.com/MJvPfyjdq7dh79sXffTQaEnPIl7eU1fktm3NnGHF-2qTi8FITCB5S2r3Q5ehS-ZgajrpWDCjHiCpF-58ofo8PV8ZDZWJfi8Tn3hLlcmu5O8B_OASYNMGtSLKJkibyMdJUSxI5WwzMh_oXCeklvnkQuEvTHqv9Xs9nOANYiCyig2CxxrqFO6FMveIX5eG5s_JG_K-6OABkr67rFvP7YXpbYIq1Q-brpiRanILhuGN-z-Vfq9zasf2tqE6V_5HEncKiD6OeZTkw3h-1AU4QyJkZup_LufL4M01Jm4eoICLTO2nYNwloFiHBkGhV6CKL6ijsrmsmeneIxx3-5Hlrnd17Rixyi4Mv4yjwiWs1SYYXXXKkITY8I7SZAuJ8I7ysjBxT3uLRgsRc-KnLViij80vjIInxAaDu4VGEtENnQchQZWN-GndYaSHp70IeJJKWAc13NzLy1GXdaoNiM68Z8D4uyThnusietEETcF4HjHMWAkEJSjccfSS05lIfAH9kwh0rM29ogXhtliRxdcRN9-GJrVHoEc3Ul0PrrCyPeh4m0HbDE9s3gzdkNC_JU-C3dXw0BzsR1nY0C8FrLXco4bCyEcxIPgraENUxXBfu5xA-g2vSsqUpQZvR9G5sfrQop94CSs4PCtCWQrZ2HgLDGPf7doh1dP-9Pxt=w1250-h937-no">
            <a:extLst>
              <a:ext uri="{FF2B5EF4-FFF2-40B4-BE49-F238E27FC236}">
                <a16:creationId xmlns:a16="http://schemas.microsoft.com/office/drawing/2014/main" id="{440FEB96-24CB-4BEA-9C53-BC5D994F6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65" y="4078570"/>
            <a:ext cx="3248098" cy="24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rvEgKOIgQdCRjnbIb7HLFtHW5QeyDQSQCafz7A_fSbTSKjvshgwx9BJO2M9ZPX84j9WJMypdCt1XTd8Eun0-nWwc9eSreoUfXNYUHQM0kaMnRy495JTN_ehJonW8r2dT2Q3ZuFp0ycTmXvzNZJyq8REh_NtBtmtCQx6h0TG2HCU8lrZM110kzcNzhZppaE6KFfzV0VIBdJJu1Y1rId6OUHi585mZxANDANDHso7zUrvhuIHl0akWf2YuQGbFwhm_Bu7XfHS2HH3QNQc_zMUDdw84zpxtgHyrs25_N3jvbZ_njOzVmXFoe7D_04bSK1-hTJCHIhZZZJldLG23mB2CX9w9NrDY2dfyqUMoStLR_S_EDX0hXczju1E5B7uB6iwmxaJ3bNQU88W7NkC0kYqd3KF_yJwiGLF1DfkPihNUkuXlDh0qSvbhZ58Mzpoy88DqgSSDLCXAJGddMBvnKzIdNJNCmZo8351kJSvyFhNmUL1sg6Gs1SO2BDTkuL6dthssge-6TnbgnQ2dVUNQ807hmQ1oZ4sQPDTqOUGN4Ta553rYzDM8-wYa8qIUsP7OGE5Dgjunc0npIMCCrEKy8QIe3ail8e9asu1QY6vtpZNhJ1rM_y4Wh6y87os8xQ4wfFBrtXjtv4rOyGCtBzuhuWjU5fDLqeCnRqkq=w703-h937-no">
            <a:extLst>
              <a:ext uri="{FF2B5EF4-FFF2-40B4-BE49-F238E27FC236}">
                <a16:creationId xmlns:a16="http://schemas.microsoft.com/office/drawing/2014/main" id="{328A0284-44F3-4665-80CC-AC1587303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50" y="4078567"/>
            <a:ext cx="1724040" cy="229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suIL1WD7n0EU-Abfbh0SuEF7uQCH96N2ZNjGy9g1ys22yE5i2pYGwTZGbidSq1KsNL8QHQzOsAHaMmZZZdnO_34_Y-_GKg3zVMMfB8JowWaUknbYVhVXskJA9Kz0fL2tpB92ddAswn6t40evnNEA412xiYZ3qJMLCn6UOGcvmEwtb2H-vWhiyhVQ1RlyqOmnlBCUbyNYxY-CHwQbGc39A-Xp6z3GFoiVqhB8Tp3tq2FKDB-2Zd50RvlZXJn9qfzHoTtrQZJmlmkIZwGh94hLoiXX5qWDA_Tcheneb0BGqvc_PKdv4wC9Gl45eDKqkOuQ5F1pxcxfkLX6fyRhh-kSZNZviDrelqab6J3EFs5bPQN1Xn9pnBgSy12saWmx5UlDj8XV02XvKinLIMOAUHPGPfVuRxLgJAxvk9fJiTgpi096nnFznMeXuB2J6BwLsugGYpFFxBo6cNjHMDo3z3iPkbdDJpAsOejuVVhr9oICtYBXfKbgEamnINnZ7xVxq_qjihty7qSgoeSKE1B9BGcdU192WJ_eWSm742ISsccbaqK1RYmJkGEIJxw11xzUlDuu1L8fQj7uMrP7dlhohjDTo_Kgp34G5pE2yFQjlAgNDN6bY0xzT3YgPmyDhbvpUzry8zJc1XCC_3DmVZzi92B0SjVgzYDBN4px=w703-h937-no">
            <a:extLst>
              <a:ext uri="{FF2B5EF4-FFF2-40B4-BE49-F238E27FC236}">
                <a16:creationId xmlns:a16="http://schemas.microsoft.com/office/drawing/2014/main" id="{B708F6A8-1B64-4D0A-B348-F1CBB647B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278" y="4078567"/>
            <a:ext cx="1887983" cy="251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7VqzKczKM7mMcAgnp7xLcO99zFv2h8zlPvCFeiZjwSiBFByytRS2fgemr2jMygsnGA4r2KEPd03Kjn9pqYdjd1K1BgAoRUywg5IyozWOgZriOTXa0Iwbygp50Tek-Y-vHrMYCwQijRIa7ZqMck2QOLBfimIJMSWcjvMsqlp2JYdo0-BcTf2uvr7dddBJV_vfHgU14yuLhG4lU5YvMKaxz1UV7jcRKcnS3r2s14K4b1cTdU8cK722c8H7KG6URFHkSIQUPVp9CImn844ivuR9R5Po4NgFlu_Z-ViNYn3_Xb91w89RMYXMxT6Jf3HFHGa1ISlDkdFxw_hMIsl-3o3LdkFoyGSfNZrCy3Y1YvK9GWSYSGq75WOeqNFsxaw6bl3WOYmX2n3gC2gSe0Vjo7otFXuAfKA1UM8TZKllJeFzVjauik306wV3ryxnK0fASdjAe5MrsU-rcRZ17hsPYHzlY4g11Q_drN8oOzSWL0_O_jbtQ77mU8dBgDbY7Ke6jLUN7xWFcbRH57NaOcbpC2Rr8qCB31Ce9484Ubnu0qgzAWxvHwJOdLBKxCJkC5xcybZ0UBMTVqXkLmlmVbz4DVc_Ojhvnv114Vk1Z4mPqs8LDcY9qtts3vGB6o2uUa2fDYkqlUfgbE8kX8ORkJW3j0YV_cAnQ0gMCakP=w1250-h937-no">
            <a:extLst>
              <a:ext uri="{FF2B5EF4-FFF2-40B4-BE49-F238E27FC236}">
                <a16:creationId xmlns:a16="http://schemas.microsoft.com/office/drawing/2014/main" id="{50D1C884-F0EA-47B5-B17C-38D81660D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609" y="4078567"/>
            <a:ext cx="3047170" cy="228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may contain: Evan Daley, standing">
            <a:extLst>
              <a:ext uri="{FF2B5EF4-FFF2-40B4-BE49-F238E27FC236}">
                <a16:creationId xmlns:a16="http://schemas.microsoft.com/office/drawing/2014/main" id="{2DC839EF-0D1D-47A3-B9C6-DBDF593E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2239">
            <a:off x="8721571" y="493262"/>
            <a:ext cx="2934070" cy="293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94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2556-F4C4-4298-98C2-8C0BF150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Hola!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5C49-4472-449C-B990-5C656BE1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94" y="1507704"/>
            <a:ext cx="7526021" cy="45720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2600" dirty="0">
                <a:latin typeface="Calibri Light"/>
                <a:cs typeface="Calibri Light"/>
              </a:rPr>
              <a:t>My name is Evan L. Daley</a:t>
            </a:r>
          </a:p>
          <a:p>
            <a:pPr marL="304165" indent="-304165"/>
            <a:r>
              <a:rPr lang="en-US" sz="2600" dirty="0">
                <a:latin typeface="Calibri Light"/>
                <a:cs typeface="Calibri Light"/>
              </a:rPr>
              <a:t>Instructor Lead for Spokane </a:t>
            </a:r>
            <a:r>
              <a:rPr lang="en-US" sz="2600" dirty="0" err="1">
                <a:latin typeface="Calibri Light"/>
                <a:cs typeface="Calibri Light"/>
              </a:rPr>
              <a:t>nucamp</a:t>
            </a:r>
            <a:r>
              <a:rPr lang="en-US" sz="2600" dirty="0">
                <a:latin typeface="Calibri Light"/>
                <a:cs typeface="Calibri Light"/>
              </a:rPr>
              <a:t> community.</a:t>
            </a:r>
          </a:p>
          <a:p>
            <a:pPr marL="304165" indent="-304165"/>
            <a:r>
              <a:rPr lang="en-US" sz="2600" dirty="0">
                <a:latin typeface="Calibri Light"/>
                <a:cs typeface="Calibri Light"/>
              </a:rPr>
              <a:t>Full Stack Dev for etailz </a:t>
            </a:r>
            <a:r>
              <a:rPr lang="en-US" sz="2600" dirty="0" err="1">
                <a:latin typeface="Calibri Light"/>
                <a:cs typeface="Calibri Light"/>
              </a:rPr>
              <a:t>inc.</a:t>
            </a:r>
            <a:endParaRPr lang="en-US" sz="2600" dirty="0">
              <a:latin typeface="Calibri Light"/>
              <a:cs typeface="Calibri Light"/>
            </a:endParaRPr>
          </a:p>
          <a:p>
            <a:pPr marL="304165" indent="-304165"/>
            <a:r>
              <a:rPr lang="en-US" sz="2600" dirty="0">
                <a:latin typeface="Calibri Light"/>
                <a:cs typeface="Calibri Light"/>
              </a:rPr>
              <a:t>Fun fact: I have two cats (Charlie and Abby)</a:t>
            </a:r>
          </a:p>
        </p:txBody>
      </p:sp>
      <p:pic>
        <p:nvPicPr>
          <p:cNvPr id="4" name="Picture 13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D30A4481-86C0-4B3A-929F-C307C31E3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93" y="1232002"/>
            <a:ext cx="2742486" cy="2757562"/>
          </a:xfrm>
          <a:prstGeom prst="rect">
            <a:avLst/>
          </a:prstGeom>
        </p:spPr>
      </p:pic>
      <p:pic>
        <p:nvPicPr>
          <p:cNvPr id="1026" name="Picture 2" descr="https://lh3.googleusercontent.com/MJvPfyjdq7dh79sXffTQaEnPIl7eU1fktm3NnGHF-2qTi8FITCB5S2r3Q5ehS-ZgajrpWDCjHiCpF-58ofo8PV8ZDZWJfi8Tn3hLlcmu5O8B_OASYNMGtSLKJkibyMdJUSxI5WwzMh_oXCeklvnkQuEvTHqv9Xs9nOANYiCyig2CxxrqFO6FMveIX5eG5s_JG_K-6OABkr67rFvP7YXpbYIq1Q-brpiRanILhuGN-z-Vfq9zasf2tqE6V_5HEncKiD6OeZTkw3h-1AU4QyJkZup_LufL4M01Jm4eoICLTO2nYNwloFiHBkGhV6CKL6ijsrmsmeneIxx3-5Hlrnd17Rixyi4Mv4yjwiWs1SYYXXXKkITY8I7SZAuJ8I7ysjBxT3uLRgsRc-KnLViij80vjIInxAaDu4VGEtENnQchQZWN-GndYaSHp70IeJJKWAc13NzLy1GXdaoNiM68Z8D4uyThnusietEETcF4HjHMWAkEJSjccfSS05lIfAH9kwh0rM29ogXhtliRxdcRN9-GJrVHoEc3Ul0PrrCyPeh4m0HbDE9s3gzdkNC_JU-C3dXw0BzsR1nY0C8FrLXco4bCyEcxIPgraENUxXBfu5xA-g2vSsqUpQZvR9G5sfrQop94CSs4PCtCWQrZ2HgLDGPf7doh1dP-9Pxt=w1250-h937-no">
            <a:extLst>
              <a:ext uri="{FF2B5EF4-FFF2-40B4-BE49-F238E27FC236}">
                <a16:creationId xmlns:a16="http://schemas.microsoft.com/office/drawing/2014/main" id="{440FEB96-24CB-4BEA-9C53-BC5D994F6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65" y="4078570"/>
            <a:ext cx="3248098" cy="24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rvEgKOIgQdCRjnbIb7HLFtHW5QeyDQSQCafz7A_fSbTSKjvshgwx9BJO2M9ZPX84j9WJMypdCt1XTd8Eun0-nWwc9eSreoUfXNYUHQM0kaMnRy495JTN_ehJonW8r2dT2Q3ZuFp0ycTmXvzNZJyq8REh_NtBtmtCQx6h0TG2HCU8lrZM110kzcNzhZppaE6KFfzV0VIBdJJu1Y1rId6OUHi585mZxANDANDHso7zUrvhuIHl0akWf2YuQGbFwhm_Bu7XfHS2HH3QNQc_zMUDdw84zpxtgHyrs25_N3jvbZ_njOzVmXFoe7D_04bSK1-hTJCHIhZZZJldLG23mB2CX9w9NrDY2dfyqUMoStLR_S_EDX0hXczju1E5B7uB6iwmxaJ3bNQU88W7NkC0kYqd3KF_yJwiGLF1DfkPihNUkuXlDh0qSvbhZ58Mzpoy88DqgSSDLCXAJGddMBvnKzIdNJNCmZo8351kJSvyFhNmUL1sg6Gs1SO2BDTkuL6dthssge-6TnbgnQ2dVUNQ807hmQ1oZ4sQPDTqOUGN4Ta553rYzDM8-wYa8qIUsP7OGE5Dgjunc0npIMCCrEKy8QIe3ail8e9asu1QY6vtpZNhJ1rM_y4Wh6y87os8xQ4wfFBrtXjtv4rOyGCtBzuhuWjU5fDLqeCnRqkq=w703-h937-no">
            <a:extLst>
              <a:ext uri="{FF2B5EF4-FFF2-40B4-BE49-F238E27FC236}">
                <a16:creationId xmlns:a16="http://schemas.microsoft.com/office/drawing/2014/main" id="{328A0284-44F3-4665-80CC-AC1587303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50" y="4078567"/>
            <a:ext cx="1724040" cy="229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suIL1WD7n0EU-Abfbh0SuEF7uQCH96N2ZNjGy9g1ys22yE5i2pYGwTZGbidSq1KsNL8QHQzOsAHaMmZZZdnO_34_Y-_GKg3zVMMfB8JowWaUknbYVhVXskJA9Kz0fL2tpB92ddAswn6t40evnNEA412xiYZ3qJMLCn6UOGcvmEwtb2H-vWhiyhVQ1RlyqOmnlBCUbyNYxY-CHwQbGc39A-Xp6z3GFoiVqhB8Tp3tq2FKDB-2Zd50RvlZXJn9qfzHoTtrQZJmlmkIZwGh94hLoiXX5qWDA_Tcheneb0BGqvc_PKdv4wC9Gl45eDKqkOuQ5F1pxcxfkLX6fyRhh-kSZNZviDrelqab6J3EFs5bPQN1Xn9pnBgSy12saWmx5UlDj8XV02XvKinLIMOAUHPGPfVuRxLgJAxvk9fJiTgpi096nnFznMeXuB2J6BwLsugGYpFFxBo6cNjHMDo3z3iPkbdDJpAsOejuVVhr9oICtYBXfKbgEamnINnZ7xVxq_qjihty7qSgoeSKE1B9BGcdU192WJ_eWSm742ISsccbaqK1RYmJkGEIJxw11xzUlDuu1L8fQj7uMrP7dlhohjDTo_Kgp34G5pE2yFQjlAgNDN6bY0xzT3YgPmyDhbvpUzry8zJc1XCC_3DmVZzi92B0SjVgzYDBN4px=w703-h937-no">
            <a:extLst>
              <a:ext uri="{FF2B5EF4-FFF2-40B4-BE49-F238E27FC236}">
                <a16:creationId xmlns:a16="http://schemas.microsoft.com/office/drawing/2014/main" id="{B708F6A8-1B64-4D0A-B348-F1CBB647B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278" y="4078567"/>
            <a:ext cx="1887983" cy="251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7VqzKczKM7mMcAgnp7xLcO99zFv2h8zlPvCFeiZjwSiBFByytRS2fgemr2jMygsnGA4r2KEPd03Kjn9pqYdjd1K1BgAoRUywg5IyozWOgZriOTXa0Iwbygp50Tek-Y-vHrMYCwQijRIa7ZqMck2QOLBfimIJMSWcjvMsqlp2JYdo0-BcTf2uvr7dddBJV_vfHgU14yuLhG4lU5YvMKaxz1UV7jcRKcnS3r2s14K4b1cTdU8cK722c8H7KG6URFHkSIQUPVp9CImn844ivuR9R5Po4NgFlu_Z-ViNYn3_Xb91w89RMYXMxT6Jf3HFHGa1ISlDkdFxw_hMIsl-3o3LdkFoyGSfNZrCy3Y1YvK9GWSYSGq75WOeqNFsxaw6bl3WOYmX2n3gC2gSe0Vjo7otFXuAfKA1UM8TZKllJeFzVjauik306wV3ryxnK0fASdjAe5MrsU-rcRZ17hsPYHzlY4g11Q_drN8oOzSWL0_O_jbtQ77mU8dBgDbY7Ke6jLUN7xWFcbRH57NaOcbpC2Rr8qCB31Ce9484Ubnu0qgzAWxvHwJOdLBKxCJkC5xcybZ0UBMTVqXkLmlmVbz4DVc_Ojhvnv114Vk1Z4mPqs8LDcY9qtts3vGB6o2uUa2fDYkqlUfgbE8kX8ORkJW3j0YV_cAnQ0gMCakP=w1250-h937-no">
            <a:extLst>
              <a:ext uri="{FF2B5EF4-FFF2-40B4-BE49-F238E27FC236}">
                <a16:creationId xmlns:a16="http://schemas.microsoft.com/office/drawing/2014/main" id="{50D1C884-F0EA-47B5-B17C-38D81660D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609" y="4078567"/>
            <a:ext cx="3047170" cy="228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50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F347FDC2-363D-4BC9-ABB2-EFE4C9D7E2A0}"/>
              </a:ext>
            </a:extLst>
          </p:cNvPr>
          <p:cNvSpPr txBox="1"/>
          <p:nvPr/>
        </p:nvSpPr>
        <p:spPr>
          <a:xfrm>
            <a:off x="2762307" y="340356"/>
            <a:ext cx="6210389" cy="769441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F0"/>
                </a:solidFill>
                <a:latin typeface="Calibri Light"/>
                <a:ea typeface="Verdana"/>
                <a:cs typeface="Calibri Light"/>
              </a:rPr>
              <a:t>Welcome to React Native!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9FA2B1C-691F-4937-9289-D5426CF54E5A}"/>
              </a:ext>
            </a:extLst>
          </p:cNvPr>
          <p:cNvSpPr txBox="1"/>
          <p:nvPr/>
        </p:nvSpPr>
        <p:spPr>
          <a:xfrm>
            <a:off x="333840" y="1269721"/>
            <a:ext cx="11269361" cy="440120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cs typeface="Calibri Light"/>
              </a:rPr>
              <a:t>Here are some of the key concepts</a:t>
            </a:r>
          </a:p>
          <a:p>
            <a:pPr algn="ctr"/>
            <a:r>
              <a:rPr lang="en-US" sz="2800" dirty="0">
                <a:cs typeface="Calibri Light"/>
              </a:rPr>
              <a:t>That I’ll be going over this evening: </a:t>
            </a:r>
          </a:p>
          <a:p>
            <a:pPr algn="ctr"/>
            <a:endParaRPr lang="en-US" sz="2800" dirty="0">
              <a:cs typeface="Calibri Light"/>
            </a:endParaRPr>
          </a:p>
          <a:p>
            <a:pPr marL="457200" indent="-457200" algn="ctr">
              <a:buFont typeface="Arial"/>
              <a:buChar char="•"/>
            </a:pPr>
            <a:endParaRPr lang="en-US" sz="2800" dirty="0">
              <a:cs typeface="Calibri Light"/>
            </a:endParaRPr>
          </a:p>
          <a:p>
            <a:pPr marL="457200" indent="-457200" algn="ctr">
              <a:buFont typeface="Arial"/>
              <a:buChar char="•"/>
            </a:pPr>
            <a:endParaRPr lang="en-US" sz="2800" dirty="0">
              <a:cs typeface="Calibri Light"/>
            </a:endParaRPr>
          </a:p>
          <a:p>
            <a:pPr marL="457200" indent="-457200" algn="ctr">
              <a:buFont typeface="Arial"/>
              <a:buChar char="•"/>
            </a:pPr>
            <a:endParaRPr lang="en-US" sz="2800" dirty="0">
              <a:cs typeface="Calibri Light"/>
            </a:endParaRPr>
          </a:p>
          <a:p>
            <a:pPr algn="ctr"/>
            <a:endParaRPr lang="en-US" sz="2800" dirty="0">
              <a:cs typeface="Calibri Light"/>
            </a:endParaRPr>
          </a:p>
          <a:p>
            <a:pPr algn="ctr"/>
            <a:endParaRPr lang="en-US" sz="2800" dirty="0">
              <a:cs typeface="Calibri Light"/>
            </a:endParaRPr>
          </a:p>
          <a:p>
            <a:pPr algn="ctr"/>
            <a:r>
              <a:rPr lang="en-US" sz="2800" dirty="0">
                <a:cs typeface="Calibri Light"/>
              </a:rPr>
              <a:t>Next slides will review these concepts, </a:t>
            </a:r>
            <a:br>
              <a:rPr lang="en-US" sz="2800" dirty="0">
                <a:cs typeface="Calibri Light"/>
              </a:rPr>
            </a:br>
            <a:r>
              <a:rPr lang="en-US" sz="2800" dirty="0">
                <a:cs typeface="Calibri Light"/>
              </a:rPr>
              <a:t>along with the Exercises you did this week.</a:t>
            </a:r>
            <a:endParaRPr lang="en-US" dirty="0">
              <a:cs typeface="Calibri Ligh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F2553C-45E1-4974-BFD3-656ABC371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57950"/>
              </p:ext>
            </p:extLst>
          </p:nvPr>
        </p:nvGraphicFramePr>
        <p:xfrm>
          <a:off x="1533525" y="2510203"/>
          <a:ext cx="91249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975">
                  <a:extLst>
                    <a:ext uri="{9D8B030D-6E8A-4147-A177-3AD203B41FA5}">
                      <a16:colId xmlns:a16="http://schemas.microsoft.com/office/drawing/2014/main" val="374119618"/>
                    </a:ext>
                  </a:extLst>
                </a:gridCol>
                <a:gridCol w="4371975">
                  <a:extLst>
                    <a:ext uri="{9D8B030D-6E8A-4147-A177-3AD203B41FA5}">
                      <a16:colId xmlns:a16="http://schemas.microsoft.com/office/drawing/2014/main" val="3643946676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Expo CLI to scaffold the app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Custom Components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React Native Components:</a:t>
                      </a:r>
                      <a:endParaRPr lang="en-US" sz="2400" b="1" i="0" u="none" strike="noStrike" noProof="0" dirty="0">
                        <a:solidFill>
                          <a:srgbClr val="FFFFFF"/>
                        </a:solidFill>
                        <a:latin typeface="Calibri Light"/>
                      </a:endParaRPr>
                    </a:p>
                    <a:p>
                      <a:pPr marL="951865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&lt;View&gt;, &lt;Text&gt;, &lt;Icon&gt;</a:t>
                      </a:r>
                    </a:p>
                    <a:p>
                      <a:pPr marL="951865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&lt;</a:t>
                      </a:r>
                      <a:r>
                        <a:rPr lang="en-US" sz="2400" dirty="0" err="1"/>
                        <a:t>ScrollView</a:t>
                      </a:r>
                      <a:r>
                        <a:rPr lang="en-US" sz="24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400" b="1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react-native-elements</a:t>
                      </a:r>
                      <a:endParaRPr lang="en-US" sz="2400" b="1" i="0" u="none" strike="noStrike" noProof="0" dirty="0">
                        <a:latin typeface="Calibri Light"/>
                      </a:endParaRPr>
                    </a:p>
                    <a:p>
                      <a:pPr marL="951865" lvl="1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400" b="1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&lt;Card&gt;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400" b="1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react-navigation</a:t>
                      </a:r>
                      <a:endParaRPr lang="en-US" sz="2400" b="1" i="0" u="none" strike="noStrike" noProof="0" dirty="0">
                        <a:latin typeface="Calibri Light"/>
                      </a:endParaRPr>
                    </a:p>
                    <a:p>
                      <a:pPr marL="951865" lvl="1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400" b="1" i="0" u="none" strike="noStrike" noProof="0" dirty="0" err="1">
                          <a:solidFill>
                            <a:srgbClr val="FFFFFF"/>
                          </a:solidFill>
                          <a:latin typeface="Calibri Light"/>
                        </a:rPr>
                        <a:t>createStackNavigator</a:t>
                      </a:r>
                      <a:endParaRPr lang="en-US" sz="2400" b="1" i="0" u="none" strike="noStrike" noProof="0" dirty="0">
                        <a:solidFill>
                          <a:srgbClr val="FFFFFF"/>
                        </a:solidFill>
                        <a:latin typeface="Calibri Light"/>
                      </a:endParaRPr>
                    </a:p>
                    <a:p>
                      <a:pPr marL="951865" lvl="1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400" b="1" i="0" u="none" strike="noStrike" noProof="0" dirty="0" err="1">
                          <a:solidFill>
                            <a:srgbClr val="FFFFFF"/>
                          </a:solidFill>
                          <a:latin typeface="Calibri Light"/>
                        </a:rPr>
                        <a:t>createDrawerNavigator</a:t>
                      </a:r>
                      <a:endParaRPr lang="en-US" sz="2400" b="1" i="0" u="none" strike="noStrike" noProof="0" dirty="0">
                        <a:solidFill>
                          <a:srgbClr val="FFFFFF"/>
                        </a:solidFill>
                        <a:latin typeface="Calibri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535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77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552A-9D1F-46CF-8C57-584E9A0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Web App vs. Native Mobile OS App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E7FA-4C3E-4F38-928C-A3479578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347906"/>
            <a:ext cx="9753600" cy="4572000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US" b="1" dirty="0"/>
              <a:t>React Native</a:t>
            </a:r>
            <a:r>
              <a:rPr lang="en-US" dirty="0"/>
              <a:t> is a JavaScript framework for writing real, natively rendering mobile applications for iOS and Android.</a:t>
            </a:r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It has a React-like component structure. Many things are the same, some different.</a:t>
            </a:r>
            <a:endParaRPr lang="en-US" dirty="0"/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We will use Built-in React Native components/elements as well as a separate library called React UI Elements.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React Native gives you a standalone mobile app (not a web page). 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Can access native features (camera, push notifications, </a:t>
            </a:r>
            <a:r>
              <a:rPr lang="en-US" dirty="0" err="1">
                <a:latin typeface="Calibri Light"/>
                <a:cs typeface="Calibri Light"/>
              </a:rPr>
              <a:t>ARKit</a:t>
            </a:r>
            <a:r>
              <a:rPr lang="en-US" dirty="0">
                <a:latin typeface="Calibri Light"/>
                <a:cs typeface="Calibri Light"/>
              </a:rPr>
              <a:t>, device storage, location features, </a:t>
            </a:r>
            <a:r>
              <a:rPr lang="en-US" dirty="0" err="1">
                <a:latin typeface="Calibri Light"/>
                <a:cs typeface="Calibri Light"/>
              </a:rPr>
              <a:t>etc</a:t>
            </a:r>
            <a:r>
              <a:rPr lang="en-US" dirty="0">
                <a:latin typeface="Calibri Light"/>
                <a:cs typeface="Calibri Light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304165" indent="-3041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552A-9D1F-46CF-8C57-584E9A0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Expo Toolchain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E7FA-4C3E-4F38-928C-A3479578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347906"/>
            <a:ext cx="9753600" cy="45720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dirty="0"/>
              <a:t>A free and open source toolchain built around </a:t>
            </a:r>
            <a:r>
              <a:rPr lang="en-US" b="1" dirty="0"/>
              <a:t>React Native</a:t>
            </a:r>
            <a:r>
              <a:rPr lang="en-US" dirty="0"/>
              <a:t> to help you build native iOS and Android apps using JavaScript and React.</a:t>
            </a:r>
          </a:p>
          <a:p>
            <a:r>
              <a:rPr lang="en-US" dirty="0"/>
              <a:t>Wirelessly deploy to your phone or an Android/iOS emulator in seconds.</a:t>
            </a:r>
          </a:p>
          <a:p>
            <a:pPr marL="304165" indent="-304165"/>
            <a:r>
              <a:rPr lang="en-US" dirty="0"/>
              <a:t>Over the air updates to published projects.</a:t>
            </a:r>
          </a:p>
        </p:txBody>
      </p:sp>
    </p:spTree>
    <p:extLst>
      <p:ext uri="{BB962C8B-B14F-4D97-AF65-F5344CB8AC3E}">
        <p14:creationId xmlns:p14="http://schemas.microsoft.com/office/powerpoint/2010/main" val="7284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8A6B-30CF-475F-B449-CB27A0D0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43608"/>
            <a:ext cx="9753600" cy="9906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Today’s Goal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A1563-A1E1-4723-B6B9-6D1F8479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468" y="1123950"/>
            <a:ext cx="2676525" cy="5419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F683B4-28B6-4212-8A33-3EC674302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40" y="1123950"/>
            <a:ext cx="2733675" cy="5438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C1B045-9846-4417-A3EC-56BCE79CD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533" y="395654"/>
            <a:ext cx="3125957" cy="631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8A6B-30CF-475F-B449-CB27A0D0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43608"/>
            <a:ext cx="9753600" cy="9906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Today’s Goal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D2EF2-FC8E-4671-BF1A-FE4973BC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93" y="996460"/>
            <a:ext cx="3305087" cy="5319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20C5C-15C3-48A0-AC56-C2DAA5089A2D}"/>
              </a:ext>
            </a:extLst>
          </p:cNvPr>
          <p:cNvSpPr txBox="1"/>
          <p:nvPr/>
        </p:nvSpPr>
        <p:spPr>
          <a:xfrm>
            <a:off x="5673969" y="1134207"/>
            <a:ext cx="4947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Styles (color, font, padding)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TouchableOpacity</a:t>
            </a:r>
            <a:r>
              <a:rPr lang="en-US" dirty="0"/>
              <a:t> for handling touch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0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8A6B-30CF-475F-B449-CB27A0D0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43608"/>
            <a:ext cx="9753600" cy="9906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Today’s Goal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C18C6-0DB7-4395-98B6-CB2C97DA99F6}"/>
              </a:ext>
            </a:extLst>
          </p:cNvPr>
          <p:cNvSpPr txBox="1"/>
          <p:nvPr/>
        </p:nvSpPr>
        <p:spPr>
          <a:xfrm>
            <a:off x="5673969" y="1134207"/>
            <a:ext cx="4947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Flatlist</a:t>
            </a:r>
            <a:r>
              <a:rPr lang="en-US" dirty="0"/>
              <a:t> &amp; </a:t>
            </a:r>
            <a:r>
              <a:rPr lang="en-US" dirty="0" err="1"/>
              <a:t>RenderItem</a:t>
            </a:r>
            <a:r>
              <a:rPr lang="en-US" dirty="0"/>
              <a:t>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Read/Save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ECE2F-17DF-498A-B34F-B97BFA48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93" y="914400"/>
            <a:ext cx="3240371" cy="57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0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acoma, WA Full Stack Jan-July 2018 Schedul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Camp PowerPoint Master Template.potx" id="{16DBF2C9-8900-4B49-97FB-BD2D1E63F34A}" vid="{0431BCAC-D937-4815-8C0E-BB5646D04750}"/>
    </a:ext>
  </a:extLst>
</a:theme>
</file>

<file path=ppt/theme/theme2.xml><?xml version="1.0" encoding="utf-8"?>
<a:theme xmlns:a="http://schemas.openxmlformats.org/drawingml/2006/main" name="Cooking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9C16F0-B98A-4DC3-A94C-3D38FFDB70C3}" vid="{69EFD456-BFBA-4E90-8585-248FEAAF42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B518C2C025244AAA92C8D1EA47F712" ma:contentTypeVersion="9" ma:contentTypeDescription="Create a new document." ma:contentTypeScope="" ma:versionID="bf370806d37fc61b6c417fba4d5f1294">
  <xsd:schema xmlns:xsd="http://www.w3.org/2001/XMLSchema" xmlns:xs="http://www.w3.org/2001/XMLSchema" xmlns:p="http://schemas.microsoft.com/office/2006/metadata/properties" xmlns:ns2="16f20abe-2aa5-4db9-8990-dbab721f8099" xmlns:ns3="231d7f23-75d9-4084-a6bc-b304ad326553" targetNamespace="http://schemas.microsoft.com/office/2006/metadata/properties" ma:root="true" ma:fieldsID="046684de767d29c1d84503d88c81dab3" ns2:_="" ns3:_="">
    <xsd:import namespace="16f20abe-2aa5-4db9-8990-dbab721f8099"/>
    <xsd:import namespace="231d7f23-75d9-4084-a6bc-b304ad326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20abe-2aa5-4db9-8990-dbab721f80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d7f23-75d9-4084-a6bc-b304ad32655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004494-7B27-48D6-8EBF-34F446E213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85AD17-1206-42CF-B586-258FF86B77CE}">
  <ds:schemaRefs>
    <ds:schemaRef ds:uri="http://purl.org/dc/elements/1.1/"/>
    <ds:schemaRef ds:uri="16f20abe-2aa5-4db9-8990-dbab721f8099"/>
    <ds:schemaRef ds:uri="http://schemas.microsoft.com/office/2006/metadata/properties"/>
    <ds:schemaRef ds:uri="http://purl.org/dc/terms/"/>
    <ds:schemaRef ds:uri="231d7f23-75d9-4084-a6bc-b304ad326553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BE7E3B8-7800-436E-A29D-8E3D2B8F9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f20abe-2aa5-4db9-8990-dbab721f8099"/>
    <ds:schemaRef ds:uri="231d7f23-75d9-4084-a6bc-b304ad326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544</Words>
  <Application>Microsoft Office PowerPoint</Application>
  <PresentationFormat>Widescreen</PresentationFormat>
  <Paragraphs>136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Rockwell</vt:lpstr>
      <vt:lpstr>Tw Cen MT</vt:lpstr>
      <vt:lpstr>Tacoma, WA Full Stack Jan-July 2018 Schedule</vt:lpstr>
      <vt:lpstr>Cooking 16x9</vt:lpstr>
      <vt:lpstr>React Native Intro Workshop</vt:lpstr>
      <vt:lpstr>Agenda</vt:lpstr>
      <vt:lpstr>Hola!</vt:lpstr>
      <vt:lpstr>PowerPoint Presentation</vt:lpstr>
      <vt:lpstr>Web App vs. Native Mobile OS App</vt:lpstr>
      <vt:lpstr>Expo Toolchain</vt:lpstr>
      <vt:lpstr>Today’s Goal</vt:lpstr>
      <vt:lpstr>Today’s Goal</vt:lpstr>
      <vt:lpstr>Today’s Goal</vt:lpstr>
      <vt:lpstr>Today’s Goal</vt:lpstr>
      <vt:lpstr>Skill Check-In</vt:lpstr>
      <vt:lpstr>Exercise Creating a React Native App</vt:lpstr>
      <vt:lpstr>React Native Components Part 1</vt:lpstr>
      <vt:lpstr>Demo: Creating a splash screen</vt:lpstr>
      <vt:lpstr>React Native Components Part 1 (cont) </vt:lpstr>
      <vt:lpstr>React Native Components Part 2</vt:lpstr>
      <vt:lpstr>Demo: User action triggers the the next page to load</vt:lpstr>
      <vt:lpstr>React Native Components Part 2</vt:lpstr>
      <vt:lpstr>PowerPoint Presentation</vt:lpstr>
      <vt:lpstr>PowerPoint Presentation</vt:lpstr>
      <vt:lpstr>React Native Components Part 2</vt:lpstr>
      <vt:lpstr>Demo: User action triggers modal</vt:lpstr>
      <vt:lpstr>React Native Components Part 2</vt:lpstr>
      <vt:lpstr>Going Forward    </vt:lpstr>
      <vt:lpstr>Thanks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Ludovic Fourrage</dc:creator>
  <cp:lastModifiedBy>Evan Daley</cp:lastModifiedBy>
  <cp:revision>3252</cp:revision>
  <dcterms:created xsi:type="dcterms:W3CDTF">2017-07-14T16:59:19Z</dcterms:created>
  <dcterms:modified xsi:type="dcterms:W3CDTF">2019-03-11T00:34:08Z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ludovicf@microsoft.com</vt:lpwstr>
  </property>
  <property fmtid="{D5CDD505-2E9C-101B-9397-08002B2CF9AE}" pid="5" name="MSIP_Label_f42aa342-8706-4288-bd11-ebb85995028c_SetDate">
    <vt:lpwstr>2017-11-01T22:08:23.0269713Z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0x010100E5B518C2C025244AAA92C8D1EA47F712</vt:lpwstr>
  </property>
</Properties>
</file>