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4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11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34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7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16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99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9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5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8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4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2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CD84B89-83B1-AA44-B9BE-C68A3A34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Candy on black bowl">
            <a:extLst>
              <a:ext uri="{FF2B5EF4-FFF2-40B4-BE49-F238E27FC236}">
                <a16:creationId xmlns:a16="http://schemas.microsoft.com/office/drawing/2014/main" id="{71A9A131-8F42-2FD3-5449-6EFFD9C2AC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F3B9D9F-2555-4B2E-AD17-056B6659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4" y="812056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rgbClr val="000000">
              <a:alpha val="4993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0F912-1EBE-AFE0-AA7E-C7B507FBA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389" y="1826096"/>
            <a:ext cx="3149221" cy="214945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Trick or Script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EB9F0-DD7F-25CD-0C3E-FDC8B6A80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629" y="4299045"/>
            <a:ext cx="2775858" cy="125559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</a:rPr>
              <a:t>Bruno </a:t>
            </a:r>
            <a:r>
              <a:rPr lang="en-US" sz="1700">
                <a:solidFill>
                  <a:srgbClr val="FFFF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</a:t>
            </a:r>
            <a:r>
              <a:rPr lang="en-US" sz="1700">
                <a:solidFill>
                  <a:srgbClr val="FFFFFF"/>
                </a:solidFill>
              </a:rPr>
              <a:t>artini (he/him) </a:t>
            </a:r>
          </a:p>
          <a:p>
            <a:pPr algn="ctr">
              <a:lnSpc>
                <a:spcPct val="100000"/>
              </a:lnSpc>
            </a:pPr>
            <a:r>
              <a:rPr lang="en-US" sz="1700">
                <a:solidFill>
                  <a:srgbClr val="FFFFFF"/>
                </a:solidFill>
              </a:rPr>
              <a:t>b.sartini@lmu.de</a:t>
            </a:r>
          </a:p>
        </p:txBody>
      </p:sp>
    </p:spTree>
    <p:extLst>
      <p:ext uri="{BB962C8B-B14F-4D97-AF65-F5344CB8AC3E}">
        <p14:creationId xmlns:p14="http://schemas.microsoft.com/office/powerpoint/2010/main" val="257994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3D3F5-79C6-A981-BE52-EDD1AC9AD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5BEE9-DDA7-CA67-DEFE-AF171DFCF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Pumpkin Spice Coders</a:t>
            </a:r>
          </a:p>
          <a:p>
            <a:pPr lvl="1"/>
            <a:r>
              <a:rPr lang="en-US" dirty="0"/>
              <a:t>Simon </a:t>
            </a:r>
            <a:r>
              <a:rPr lang="en-US" dirty="0" err="1"/>
              <a:t>Dobmeier</a:t>
            </a:r>
            <a:br>
              <a:rPr lang="en-US" dirty="0"/>
            </a:br>
            <a:r>
              <a:rPr lang="en-US" dirty="0"/>
              <a:t>Dou Yuchen</a:t>
            </a:r>
            <a:br>
              <a:rPr lang="en-US" dirty="0"/>
            </a:br>
            <a:r>
              <a:rPr lang="en-US" dirty="0"/>
              <a:t>Yan Ho Leung</a:t>
            </a:r>
          </a:p>
          <a:p>
            <a:r>
              <a:rPr lang="en-US" dirty="0"/>
              <a:t>Team Mummies</a:t>
            </a:r>
          </a:p>
          <a:p>
            <a:pPr lvl="1"/>
            <a:r>
              <a:rPr lang="en-US" dirty="0"/>
              <a:t>Jessica </a:t>
            </a:r>
            <a:r>
              <a:rPr lang="en-US" dirty="0" err="1"/>
              <a:t>Kaltofen</a:t>
            </a:r>
            <a:endParaRPr lang="en-US" dirty="0"/>
          </a:p>
          <a:p>
            <a:pPr lvl="1"/>
            <a:r>
              <a:rPr lang="en-US" dirty="0"/>
              <a:t>Elena </a:t>
            </a:r>
            <a:r>
              <a:rPr lang="en-US" dirty="0" err="1"/>
              <a:t>Castaldi</a:t>
            </a:r>
            <a:endParaRPr lang="en-US" dirty="0"/>
          </a:p>
          <a:p>
            <a:pPr lvl="1"/>
            <a:r>
              <a:rPr lang="en-US" dirty="0"/>
              <a:t>Sebastian </a:t>
            </a:r>
            <a:r>
              <a:rPr lang="en-US" dirty="0" err="1"/>
              <a:t>Reichbauer</a:t>
            </a:r>
            <a:endParaRPr lang="en-US" dirty="0"/>
          </a:p>
          <a:p>
            <a:r>
              <a:rPr lang="en-US" dirty="0"/>
              <a:t>Team Dancing Skeletons</a:t>
            </a:r>
          </a:p>
          <a:p>
            <a:pPr lvl="1"/>
            <a:r>
              <a:rPr lang="en-US" dirty="0"/>
              <a:t>Francesca </a:t>
            </a:r>
            <a:r>
              <a:rPr lang="en-US" dirty="0" err="1"/>
              <a:t>Chessari</a:t>
            </a:r>
            <a:endParaRPr lang="en-US" dirty="0"/>
          </a:p>
          <a:p>
            <a:pPr lvl="1"/>
            <a:r>
              <a:rPr lang="en-US" dirty="0"/>
              <a:t>Moritz Baiter</a:t>
            </a:r>
          </a:p>
          <a:p>
            <a:pPr lvl="1"/>
            <a:r>
              <a:rPr lang="en-US" dirty="0"/>
              <a:t>Lorenz </a:t>
            </a:r>
            <a:r>
              <a:rPr lang="en-US" dirty="0" err="1"/>
              <a:t>Absalon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9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F79C5-4EF4-777D-E83A-4E39D71A5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032A5-DADF-DAE3-31A1-161DBBC13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Pumpkin Spice Coders: 4/4 correctly documented functions</a:t>
            </a:r>
          </a:p>
          <a:p>
            <a:r>
              <a:rPr lang="en-US" dirty="0"/>
              <a:t>Team Mummies: 4/4 correctly documented functions</a:t>
            </a:r>
          </a:p>
          <a:p>
            <a:r>
              <a:rPr lang="en-US" dirty="0"/>
              <a:t>Team Dancing Skeletons: 3.99/4 correctly documented functions (one very minor mistake)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72794-D176-913F-C794-18DD8FF8F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winner team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2B6E1-BDB4-7BE1-DB28-F88510218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96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3E4E-F0CB-6779-1C5A-7365B428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144" y="3119128"/>
            <a:ext cx="9076329" cy="1064277"/>
          </a:xfrm>
        </p:spPr>
        <p:txBody>
          <a:bodyPr/>
          <a:lstStyle/>
          <a:p>
            <a:r>
              <a:rPr lang="en-US" dirty="0"/>
              <a:t>Team Pumpkin Spice Coders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28B9EA-1A14-3A07-CC10-FF5209E8460C}"/>
              </a:ext>
            </a:extLst>
          </p:cNvPr>
          <p:cNvSpPr txBox="1">
            <a:spLocks/>
          </p:cNvSpPr>
          <p:nvPr/>
        </p:nvSpPr>
        <p:spPr>
          <a:xfrm>
            <a:off x="1731986" y="1073077"/>
            <a:ext cx="1439231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16:46</a:t>
            </a:r>
          </a:p>
        </p:txBody>
      </p:sp>
    </p:spTree>
    <p:extLst>
      <p:ext uri="{BB962C8B-B14F-4D97-AF65-F5344CB8AC3E}">
        <p14:creationId xmlns:p14="http://schemas.microsoft.com/office/powerpoint/2010/main" val="417845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39F0-D4DF-C11B-56D2-4EE905FE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BE25F-B701-B70F-9506-292C03C58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Team Pumpkin Spice Coders: 16:46 </a:t>
            </a:r>
            <a:r>
              <a:rPr lang="en-US" b="1" dirty="0">
                <a:solidFill>
                  <a:srgbClr val="7030A0"/>
                </a:solidFill>
              </a:rPr>
              <a:t>0.6 bonus</a:t>
            </a:r>
          </a:p>
          <a:p>
            <a:pPr marL="0" indent="0">
              <a:buNone/>
            </a:pPr>
            <a:r>
              <a:rPr lang="en-US" dirty="0"/>
              <a:t>Simon </a:t>
            </a:r>
            <a:r>
              <a:rPr lang="en-US" dirty="0" err="1"/>
              <a:t>Dobmeier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Dou Yuchen</a:t>
            </a:r>
          </a:p>
          <a:p>
            <a:pPr marL="0" indent="0">
              <a:buNone/>
            </a:pPr>
            <a:r>
              <a:rPr lang="en-US" dirty="0"/>
              <a:t>Yan Ho Leung</a:t>
            </a:r>
            <a:endParaRPr lang="en-US" b="1" dirty="0">
              <a:solidFill>
                <a:srgbClr val="7030A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Team Mummies: 16:48 </a:t>
            </a:r>
            <a:r>
              <a:rPr lang="en-US" b="1" dirty="0">
                <a:solidFill>
                  <a:srgbClr val="7030A0"/>
                </a:solidFill>
              </a:rPr>
              <a:t>0.4 bonus</a:t>
            </a:r>
          </a:p>
          <a:p>
            <a:pPr marL="0" indent="0">
              <a:buNone/>
            </a:pPr>
            <a:r>
              <a:rPr lang="en-US" dirty="0"/>
              <a:t>Jessica </a:t>
            </a:r>
            <a:r>
              <a:rPr lang="en-US" dirty="0" err="1"/>
              <a:t>Kaltofen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Elena </a:t>
            </a:r>
            <a:r>
              <a:rPr lang="en-US" dirty="0" err="1"/>
              <a:t>Castaldi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Sebastian </a:t>
            </a:r>
            <a:r>
              <a:rPr lang="en-US" dirty="0" err="1"/>
              <a:t>Reichbauer</a:t>
            </a:r>
            <a:endParaRPr lang="en-US" b="1" dirty="0">
              <a:solidFill>
                <a:srgbClr val="7030A0"/>
              </a:solidFill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US" dirty="0"/>
              <a:t>Team Dancing Skeletons: 17:34 </a:t>
            </a:r>
            <a:r>
              <a:rPr lang="en-US" b="1" dirty="0">
                <a:solidFill>
                  <a:srgbClr val="7030A0"/>
                </a:solidFill>
              </a:rPr>
              <a:t>0.4 bonus</a:t>
            </a:r>
          </a:p>
          <a:p>
            <a:pPr marL="0" indent="0">
              <a:buNone/>
            </a:pPr>
            <a:r>
              <a:rPr lang="en-US" dirty="0"/>
              <a:t>Francesca </a:t>
            </a:r>
            <a:r>
              <a:rPr lang="en-US" dirty="0" err="1"/>
              <a:t>Chessari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Moritz Baiter</a:t>
            </a:r>
          </a:p>
          <a:p>
            <a:pPr marL="0" indent="0">
              <a:buNone/>
            </a:pPr>
            <a:r>
              <a:rPr lang="en-US" dirty="0"/>
              <a:t>Lorenz </a:t>
            </a:r>
            <a:r>
              <a:rPr lang="en-US" dirty="0" err="1"/>
              <a:t>Absalon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011821"/>
      </p:ext>
    </p:extLst>
  </p:cSld>
  <p:clrMapOvr>
    <a:masterClrMapping/>
  </p:clrMapOvr>
</p:sld>
</file>

<file path=ppt/theme/theme1.xml><?xml version="1.0" encoding="utf-8"?>
<a:theme xmlns:a="http://schemas.openxmlformats.org/drawingml/2006/main" name="MarrakeshVTI">
  <a:themeElements>
    <a:clrScheme name="AnalogousFromDarkSeedLeftStep">
      <a:dk1>
        <a:srgbClr val="000000"/>
      </a:dk1>
      <a:lt1>
        <a:srgbClr val="FFFFFF"/>
      </a:lt1>
      <a:dk2>
        <a:srgbClr val="3E3123"/>
      </a:dk2>
      <a:lt2>
        <a:srgbClr val="E7E2E8"/>
      </a:lt2>
      <a:accent1>
        <a:srgbClr val="61B547"/>
      </a:accent1>
      <a:accent2>
        <a:srgbClr val="86AF3A"/>
      </a:accent2>
      <a:accent3>
        <a:srgbClr val="AAA343"/>
      </a:accent3>
      <a:accent4>
        <a:srgbClr val="B1783B"/>
      </a:accent4>
      <a:accent5>
        <a:srgbClr val="C3584D"/>
      </a:accent5>
      <a:accent6>
        <a:srgbClr val="B13B60"/>
      </a:accent6>
      <a:hlink>
        <a:srgbClr val="BF613F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ADLaM Display</vt:lpstr>
      <vt:lpstr>Arial</vt:lpstr>
      <vt:lpstr>Goudy Old Style</vt:lpstr>
      <vt:lpstr>MarrakeshVTI</vt:lpstr>
      <vt:lpstr>Trick or Script Results</vt:lpstr>
      <vt:lpstr>Teams</vt:lpstr>
      <vt:lpstr>Correctness</vt:lpstr>
      <vt:lpstr>The winner team is</vt:lpstr>
      <vt:lpstr>Team Pumpkin Spice Coders</vt:lpstr>
      <vt:lpstr>Final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Sartini, Bruno</dc:creator>
  <cp:lastModifiedBy>Sartini, Bruno</cp:lastModifiedBy>
  <cp:revision>1</cp:revision>
  <dcterms:created xsi:type="dcterms:W3CDTF">2024-12-11T11:28:10Z</dcterms:created>
  <dcterms:modified xsi:type="dcterms:W3CDTF">2024-12-11T13:11:59Z</dcterms:modified>
</cp:coreProperties>
</file>