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sldIdLst>
    <p:sldId id="256" r:id="rId2"/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9" r:id="rId27"/>
    <p:sldId id="287" r:id="rId28"/>
    <p:sldId id="291" r:id="rId29"/>
    <p:sldId id="283" r:id="rId30"/>
    <p:sldId id="284" r:id="rId31"/>
    <p:sldId id="285" r:id="rId32"/>
    <p:sldId id="280" r:id="rId33"/>
    <p:sldId id="288" r:id="rId34"/>
    <p:sldId id="292" r:id="rId35"/>
    <p:sldId id="286" r:id="rId36"/>
    <p:sldId id="281" r:id="rId37"/>
    <p:sldId id="282" r:id="rId3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0" autoAdjust="0"/>
  </p:normalViewPr>
  <p:slideViewPr>
    <p:cSldViewPr snapToGrid="0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18.45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0 0 24575,'0'0'0,"4"4"0,4 16 0,4 12 0,3 12 0,3 20 0,2 10 0,4 7 0,4 3 0,5 9 0,7 11 0,2 8 0,2-3 0,0-5 0,-5 5 0,-5-6 0,-5-1 0,-4 2 0,-7-13 0,3-5 0,6-4 0,-3-11 0,-4-13 0,-2-2 0,-4-5 0,-5-4 0,-4-7 0,2 1 0,-2 3 0,3-4 0,2 4 0,4-1 0,-2 0 0,-2-1 0,-3 4 0,2-9 0,-2-5 0,-2-5 0,-2-8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1.88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2385.13965"/>
      <inkml:brushProperty name="anchorY" value="-11065.02539"/>
      <inkml:brushProperty name="scaleFactor" value="0.5"/>
    </inkml:brush>
  </inkml:definitions>
  <inkml:trace contextRef="#ctx0" brushRef="#br0">0 789 24575,'0'0'0,"4"-7"0,8-6 0,8-7 0,12-11 0,9-9 0,9-9 0,9-5 0,4-4 0,2 1 0,-5 4 0,-4 7 0,-5 13 0,-1 6 0,-7 6 0,-2 2 0,-7 2 0,-4-1 0,0 5 0,-4-1 0,-1-1 0,-2 0 0,-2-3 0,4 4 0,-1-1 0,3 3 0,-4 0 0,-1 2 0,-2 3 0,0-1 0,-1 1 0,0 2 0,0 1 0,-3-2 0,-1 1 0,1-3 0,-4-4 0,2 2 0,4 1 0,-2 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2.99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4561.45508"/>
      <inkml:brushProperty name="anchorY" value="-11292.58203"/>
      <inkml:brushProperty name="scaleFactor" value="0.5"/>
    </inkml:brush>
  </inkml:definitions>
  <inkml:trace contextRef="#ctx0" brushRef="#br0">1 1 24575,'0'0'0,"3"6"0,2 8 0,3 6 0,0 7 0,2 1 0,3 8 0,3 3 0,-3-2 0,1 1 0,2 0 0,1 0 0,-3-3 0,-3 4 0,0 8 0,1-6 0,3-5 0,1-1 0,-3 0 0,2-4 0,1 1 0,0-6 0,-2 0 0,-3-1 0,0 2 0,1-1 0,-2-1 0,2-1 0,-2-2 0,-3 0 0,2 2 0,3 0 0,1 0 0,-1-1 0,-2-1 0,-3 3 0,1-5 0,-1 0 0,1-4 0,0-2 0,-2-3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3.84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6026.42383"/>
      <inkml:brushProperty name="anchorY" value="-13406.80371"/>
      <inkml:brushProperty name="scaleFactor" value="0.5"/>
    </inkml:brush>
  </inkml:definitions>
  <inkml:trace contextRef="#ctx0" brushRef="#br0">1 1 24575,'0'0'0,"3"3"0,6 14 0,3 11 0,7 8 0,7 13 0,-2 2 0,-1 5 0,-1 2 0,8 5 0,-2 1 0,4-3 0,3-2 0,1 8 0,-1-5 0,-4 1 0,-8-6 0,-6-5 0,-3-4 0,-5 3 0,1-5 0,2-2 0,-3-6 0,-1-6 0,1-1 0,2-3 0,7-3 0,-2-2 0,-2 2 0,0 0 0,1 2 0,-3 4 0,1-1 0,-2 2 0,4-1 0,-2-3 0,-2-3 0,-3-2 0,1-1 0,2-6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4.85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719.64648"/>
      <inkml:brushProperty name="anchorY" value="-15962.04199"/>
      <inkml:brushProperty name="scaleFactor" value="0.5"/>
    </inkml:brush>
  </inkml:definitions>
  <inkml:trace contextRef="#ctx0" brushRef="#br0">863 1 24575,'0'0'0,"-6"3"0,-8 5 0,-6 8 0,-7 0 0,-5 6 0,-1 0 0,-1 2 0,1-1 0,4-5 0,2 0 0,3-5 0,6-1 0,-2-2 0,0-3 0,0-3 0,0 3 0,0-2 0,4 3 0,0-1 0,0 3 0,-1-1 0,-4-3 0,-2-1 0,0-2 0,1-1 0,-1 3 0,2 3 0,-4 0 0,-3-2 0,0 0 0,4 1 0,3 0 0,1 2 0,2-1 0,3 2 0,0 3 0,1 2 0,2 2 0,-1-3 0,-1-2 0,2-1 0,3-2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6.05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5840.58496"/>
      <inkml:brushProperty name="anchorY" value="-15389.77637"/>
      <inkml:brushProperty name="scaleFactor" value="0.5"/>
    </inkml:brush>
  </inkml:definitions>
  <inkml:trace contextRef="#ctx0" brushRef="#br0">0 0 24575,'0'0'0,"0"4"0,0 12 0,0 5 0,0 10 0,4 2 0,0-1 0,5 2 0,-2-3 0,4-2 0,-2 1 0,-2 1 0,2 2 0,3 3 0,-3-2 0,3 0 0,2-2 0,-2-4 0,-3-2 0,2-7 0,-3-1 0,-2-2 0,-1 0 0,-3 1 0,-1 0 0,4 2 0,-2 0 0,5 1 0,-1-1 0,-1 1 0,-1 0 0,-2 0 0,2-4 0,0 0 0,0 0 0,2 1 0,-1 0 0,-1 1 0,3-3 0,-1 5 0,-2-1 0,-1 2 0,-2 0 0,4-4 0,-1-1 0,-1 1 0,-1-4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8.65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131.59961"/>
      <inkml:brushProperty name="anchorY" value="-17419.29688"/>
      <inkml:brushProperty name="scaleFactor" value="0.5"/>
    </inkml:brush>
  </inkml:definitions>
  <inkml:trace contextRef="#ctx0" brushRef="#br0">668 20 24575,'0'0'0,"-7"-3"0,-6-2 0,-7 1 0,-7 1 0,-2 0 0,-3 2 0,-3 0 0,6 5 0,-1 4 0,2 0 0,3-1 0,2-1 0,1-2 0,5 3 0,1-2 0,1 3 0,-1 0 0,-1-2 0,-1 2 0,3 4 0,0 1 0,-1 0 0,0 1 0,-2 1 0,0 1 0,-2-2 0,1 1 0,-1 0 0,0 2 0,4 1 0,0-4 0,4 5 0,4 1 0,2 1 0,3 0 0,2 0 0,5-5 0,1 1 0,3-1 0,4-3 0,3 0 0,-1 1 0,0 2 0,2-3 0,1 1 0,-3 1 0,1-2 0,5 8 0,-4 2 0,2-3 0,0 0 0,-4-1 0,1-4 0,0 0 0,1-4 0,1 1 0,10 5 0,0 2 0,1-3 0,-6 2 0,-1-5 0,-2-3 0,-1-4 0,-3 1 0,-1-1 0,1-2 0,1-1 0,1-1 0,1-1 0,1-1 0,0 0 0,1 0 0,0-1 0,0 1 0,0 0 0,4 0 0,0 0 0,0 0 0,0 0 0,-2 0 0,-1 0 0,0 0 0,-1 0 0,0 0 0,0 0 0,-1 0 0,1 0 0,0 0 0,4 0 0,-1 0 0,1 0 0,-1 0 0,0 0 0,-2 0 0,4 0 0,-1 0 0,-4 4 0,-5 4 0,-1 0 0,0 4 0,-3 1 0,1 0 0,1-4 0,2 2 0,-2 1 0,1 3 0,1 1 0,-2 2 0,-4 1 0,-2 1 0,-3 0 0,-2 0 0,-1 1 0,-2-1 0,1 4 0,-1 0 0,1 0 0,-1-1 0,1-1 0,0 0 0,0 2 0,-4 1 0,-1 3 0,-3-5 0,1 3 0,0-2 0,-2 0 0,-6 6 0,-3 4 0,-2 3 0,-9 6 0,-9-3 0,-4 5 0,-2-1 0,0-4 0,0-6 0,5-4 0,-3-4 0,1-8 0,-3-1 0,3-2 0,0-3 0,6-4 0,4 1 0,0-2 0,-1 2 0,-1-1 0,-2 2 0,-3-1 0,4-3 0,-1-1 0,3-2 0,-4 3 0,-2 2 0,-1 0 0,-1-1 0,3-1 0,1 1 0,4-1 0,3-1 0,3-1 0,3-2 0,-2-1 0,1 0 0,5-1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1.37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5448.72363"/>
      <inkml:brushProperty name="anchorY" value="-18348.91211"/>
      <inkml:brushProperty name="scaleFactor" value="0.5"/>
    </inkml:brush>
  </inkml:definitions>
  <inkml:trace contextRef="#ctx0" brushRef="#br0">1416 100 24575,'0'0'0,"-3"0"0,-5 0 0,-4 0 0,-4 0 0,-6-3 0,-1-2 0,-6-3 0,-3-3 0,-3 0 0,2 2 0,2 3 0,3-3 0,3 3 0,2 1 0,-2 1 0,1 2 0,1 1 0,-4 0 0,6-3 0,-8 1 0,1-1 0,1 1 0,1 1 0,2 0 0,-2 2 0,-3 3 0,1 1 0,-3 4 0,-3 0 0,6 3 0,3-2 0,-1-2 0,1 3 0,1-3 0,2 3 0,0-2 0,6 3 0,4 1 0,4 3 0,0-2 0,2 1 0,2 2 0,1 0 0,1 2 0,-2 1 0,0 0 0,0 1 0,1 0 0,5-4 0,4-4 0,6-4 0,3-3 0,3-3 0,1-1 0,6-2 0,-4 8 0,7 1 0,4 3 0,4 7 0,2-1 0,2 5 0,0 1 0,-3 0 0,-4 0 0,-5-5 0,1-1 0,-3 0 0,-2-4 0,-5 1 0,-1-4 0,-2-3 0,1 2 0,0 2 0,1 2 0,1-2 0,0 3 0,0 1 0,1 1 0,-4 2 0,4 1 0,0 0 0,1 1 0,-4 0 0,-1 0 0,-3 1 0,0-1 0,-3 4 0,-3 0 0,-3 0 0,-1-1 0,-2-1 0,-1-1 0,-1 0 0,-3-1 0,-1 4 0,1 0 0,-7 0 0,-12 3 0,-3-1 0,-6 11 0,-7-1 0,-3 3 0,-6-3 0,-7-1 0,-5-6 0,-1-9 0,-2-2 0,-3 1 0,-4-3 0,-8-4 0,6-4 0,2-3 0,4-3 0,6-1 0,3-1 0,5-1 0,8 1 0,4-1 0,6-4 0,9-3 0,5 0 0,2 0 0,1-1 0,4-3 0,0-3 0,3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2.84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3017.22754"/>
      <inkml:brushProperty name="anchorY" value="-18585.75977"/>
      <inkml:brushProperty name="scaleFactor" value="0.5"/>
    </inkml:brush>
  </inkml:definitions>
  <inkml:trace contextRef="#ctx0" brushRef="#br0">0 0 24575,'0'0'0,"0"4"0,0 8 0,0 4 0,0 4 0,0 5 0,0 5 0,0 0 0,0-1 0,0-2 0,0 1 0,0 3 0,0-2 0,0-1 0,0 1 0,0 3 0,0-2 0,0-2 0,0-3 0,0-1 0,0-2 0,0-2 0,0 0 0,0 0 0,0-1 0,0 0 0,0 1 0,0 0 0,0-1 0,0 1 0,0 0 0,0 0 0,0 0 0,0-1 0,0 1 0,0 0 0,0 0 0,0-4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3.98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4033.22852"/>
      <inkml:brushProperty name="anchorY" value="-20432.44336"/>
      <inkml:brushProperty name="scaleFactor" value="0.5"/>
    </inkml:brush>
  </inkml:definitions>
  <inkml:trace contextRef="#ctx0" brushRef="#br0">0 0 24575,'0'0'0,"7"0"0,6 0 0,4 0 0,5 0 0,7 0 0,4 4 0,3 0 0,7 0 0,-3 0 0,1-2 0,3 0 0,-4-2 0,-1 5 0,-4-1 0,-4 0 0,-5-1 0,-2-1 0,-3-1 0,-1 0 0,-5 3 0,4 0 0,0 0 0,1-1 0,0 0 0,1-2 0,-1 0 0,4-1 0,-3 4 0,-1 0 0,-1 0 0,0 0 0,4-2 0,4 0 0,8 2 0,1 1 0,-3-1 0,-2-1 0,-4-1 0,-3 0 0,-2-2 0,-2 1 0,0-2 0,-1 1 0,0 4 0,5 0 0,-1 0 0,-3-1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5.87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6249.9209"/>
      <inkml:brushProperty name="anchorY" value="-21563.21484"/>
      <inkml:brushProperty name="scaleFactor" value="0.5"/>
    </inkml:brush>
  </inkml:definitions>
  <inkml:trace contextRef="#ctx0" brushRef="#br0">0 248 24575,'0'0'0,"0"4"0,0 8 0,0 4 0,0 8 0,0 5 0,0 1 0,0-1 0,0-1 0,0-3 0,0-2 0,0-2 0,0-1 0,0 0 0,0 0 0,4-1 0,0 1 0,0 3 0,0 1 0,-2 0 0,4-5 0,-1-1 0,-1 3 0,-1 1 0,3-1 0,0 1 0,-1-1 0,-2 0 0,-1 0 0,0 3 0,2-4 0,1 0 0,-1-1 0,-1 0 0,-1 0 0,3-4 0,4-4 0,-1 0 0,4-3 0,2-2 0,1 2 0,3-2 0,1-1 0,-3 3 0,-4 2 0,0-1 0,1-1 0,1-2 0,2 1 0,2 0 0,1-2 0,-4 2 0,5-1 0,0-1 0,-3 3 0,4-2 0,0 0 0,0-2 0,1-2 0,-1 0 0,0-2 0,-1 0 0,0 0 0,0 0 0,-4-4 0,0-1 0,0 1 0,0 1 0,-3-4 0,1 2 0,1-4 0,-3-3 0,2 2 0,4-7 0,-2-2 0,1-1 0,1-1 0,0-4 0,1-8 0,1 0 0,-5-3 0,1 2 0,4 0 0,0-1 0,-2-2 0,-4 3 0,-5 4 0,1-1 0,1-1 0,2-6 0,2 2 0,-2-2 0,2 0 0,-4 4 0,1-5 0,-2 3 0,2 0 0,-3 4 0,-2 3 0,-3-1 0,-1 2 0,-1 3 0,-2 1 0,0 3 0,0 0 0,-1 1 0,1 0 0,-1-3 0,1-1 0,0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19.82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728.2627"/>
      <inkml:brushProperty name="anchorY" value="-3398.8269"/>
      <inkml:brushProperty name="scaleFactor" value="0.5"/>
    </inkml:brush>
  </inkml:definitions>
  <inkml:trace contextRef="#ctx0" brushRef="#br0">0 320 24575,'0'0'0,"60"-56"-11023,-32 36 14261,5-1-4425,-4 0 3662,1 0-3048,6 4 4682,-2 5-1378,2 0-3008,1-1 746,-3 3-431,1-2-38,0 3 0,-3 2 0,9 2 0,2 2 0,1-2 0,3 1 0,4 0 0,-4-3 0,-3 0 0,2 2 0,-1 1 0,-5 1 0,-2 2 0,-4 0 0,-5 1 0,1 0 0,-3 0 0,1 1 0,3-1 0,-1-8 0,-2 0 0,-2 0 0,-3 2 0,-1 1 0,3 2 0,-1 1 0,3 1 0,-4 5 0,-1 1 0,-2-1 0,0 3 0,-1 4 0,0-1 0,0 3 0,-3 1 0,-5 2 0,-3 2 0,0 1 0,2 0 0,-2 1 0,-1 5 0,-2-1 0,-2 0 0,-1 3 0,-1 0 0,-1-2 0,0 0 0,-1-3 0,1 0 0,-4 10 0,-5 12 0,-3 8 0,-3 6 0,-3 3 0,-9 5 0,-5 5 0,-5 3 0,-7-1 0,-1 2 0,-4-7 0,0-8 0,-2-6 0,5-6 0,7-9 0,2-6 0,5-7 0,-8-3 0,0 2 0,-2-6 0,-1-1 0,1-4 0,4-4 0,1-4 0,5 1 0,3-2 0,4-1 0,2-1 0,3-2 0,-4 0 0,-7-1 0,-1 0 0,-2 0 0,1 0 0,-1 0 0,3 0 0,3-1 0,3 1 0,2 0 0,5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6.92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8337.48047"/>
      <inkml:brushProperty name="anchorY" value="-22331.35352"/>
      <inkml:brushProperty name="scaleFactor" value="0.5"/>
    </inkml:brush>
  </inkml:definitions>
  <inkml:trace contextRef="#ctx0" brushRef="#br0">0 1 24575,'0'0'0,"0"3"0,0 10 0,0 11 0,4 8 0,0 1 0,0 0 0,0-3 0,-2-3 0,0-3 0,-2 2 0,5-5 0,-1 10 0,0 4 0,-1 0 0,3-3 0,-1-2 0,0-4 0,-1-3 0,-2-1 0,0-2 0,-2 0 0,0 3 0,0 0 0,0 8 0,0 4 0,0-1 0,0 6 0,-1-3 0,1-3 0,0-4 0,0-4 0,0 5 0,0-2 0,0 0 0,0-3 0,0-6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48.45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9412.53711"/>
      <inkml:brushProperty name="anchorY" value="-24335.33203"/>
      <inkml:brushProperty name="scaleFactor" value="0.5"/>
    </inkml:brush>
  </inkml:definitions>
  <inkml:trace contextRef="#ctx0" brushRef="#br0">0 1 24575,'0'0'0,"4"0"0,12 0 0,12 0 0,8 0 0,8 0 0,8 4 0,-1 4 0,0 0 0,-3 3 0,-6-1 0,-7-2 0,-6-2 0,0 1 0,-3-1 0,-2 3 0,-2-2 0,7-1 0,-1-1 0,0 2 0,-2-2 0,-1 4 0,-3-1 0,0-2 0,-2 3 0,0-2 0,-5 2 0,1 3 0,-1-1 0,5 1 0,2 3 0,0 1 0,-4 2 0,0-3 0,-5 0 0,-4 1 0,1-3 0,-2 0 0,-3 2 0,-1 1 0,-2 1 0,-6 1 0,0 1 0,-4-3 0,0 0 0,1 0 0,2 1 0,-3 1 0,2 0 0,1 1 0,-6 1 0,0 0 0,2 0 0,-2-4 0,-2 0 0,2-1 0,-2 2 0,-1-3 0,2 0 0,-2 1 0,0-3 0,-2 1 0,-2 2 0,4 0 0,-2 3 0,1 0 0,-2-3 0,3 1 0,-4-4 0,-1 1 0,-2-4 0,0 3 0,1-4 0,-1 3 0,0-3 0,-3 3 0,-4 2 0,0 1 0,1-1 0,-3 2 0,2-4 0,2 2 0,2-4 0,5 3 0,2-3 0,0-3 0,1-1 0,-1-2 0,-1-2 0,3 7 0,0 0 0,0 0 0,2-2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1.48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0566.30859"/>
      <inkml:brushProperty name="anchorY" value="-26394.56641"/>
      <inkml:brushProperty name="scaleFactor" value="0.5"/>
    </inkml:brush>
  </inkml:definitions>
  <inkml:trace contextRef="#ctx0" brushRef="#br0">216 42 24575,'0'0'0,"3"3"0,2 6 0,-1 3 0,3 7 0,0 3 0,-2 2 0,-1 4 0,-1-1 0,3-1 0,3 3 0,3 2 0,0 3 0,-3 6 0,-2-2 0,2-3 0,1-4 0,-1-4 0,-1-3 0,-3-2 0,3-6 0,-2-1 0,-1 0 0,-2 1 0,-1 1 0,-1 1 0,0 0 0,-1 2 0,-1-1 0,1 1 0,0 0 0,0 0 0,0 0 0,-1 0 0,1 0 0,0 0 0,4-4 0,1 0 0,-1 0 0,3 0 0,0 1 0,2-2 0,4-4 0,1-4 0,-1-6 0,2-7 0,0-2 0,2-4 0,1 2 0,5 1 0,0-1 0,1 2 0,0-3 0,-2 3 0,4 2 0,-5-3 0,3 2 0,-4-2 0,-1-3 0,-1 1 0,0 2 0,0-1 0,0-2 0,2 2 0,-1-2 0,1 2 0,0 2 0,-4-1 0,-5-2 0,-3-3 0,-3-2 0,1 2 0,2 3 0,0 0 0,2-2 0,-1-2 0,3 3 0,-3-2 0,3-5 0,-3-1 0,-2-2 0,-2 1 0,-2-1 0,2-4 0,0 1 0,-1 1 0,-1 0 0,-1 2 0,-1 1 0,-1 0 0,0 1 0,0 0 0,0 0 0,0 1 0,0-1 0,0 0 0,3 5 0,1-1 0,0 0 0,0 0 0,2 2 0,0 0 0,3-1 0,-1-1 0,-2-1 0,3 2 0,-2 0 0,3 3 0,-2 0 0,-1 6 0,-3 7 0,-1 7 0,-1 4 0,-2 5 0,0 2 0,0 2 0,0 0 0,-1 0 0,1 0 0,-4-1 0,0 1 0,0-1 0,0 0 0,-2 0 0,0 0 0,2-1 0,0 1 0,2 0 0,-4 4 0,1 4 0,-3 4 0,0 3 0,-2-5 0,1 1 0,2-3 0,2-2 0,2-3 0,1-1 0,-2-5 0,0 2 0,0 1 0,1 0 0,-3-3 0,1-1 0,0 0 0,-2 1 0,0 0 0,2 2 0,-3 0 0,1 1 0,1-1 0,2 1 0,-2 0 0,-4 0 0,1 4 0,-2 0 0,-2 0 0,-3-1 0,2 0 0,4-2 0,-2 0 0,3 3 0,-1-4 0,-2-1 0,-3 0 0,-1 0 0,-2 0 0,-5 4 0,-1 4 0,-1 1 0,-2-5 0,-4-1 0,1-3 0,6 0 0,2-4 0,2-1 0,1 1 0,5 1 0,-1-2 0,0-4 0,0 0 0,-6-1 0,3 1 0,-1-2 0,0-2 0,0-2 0,0-1 0,0-2 0,-1 3 0,0 0 0,0 8 0,1-1 0,-1 0 0,0-3 0,0-3 0,0-1 0,0-3 0,0 0 0,0 3 0,1-1 0,-1 1 0,0-1 0,0-1 0,0-1 0,0 0 0,4-1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2.545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9334.79492"/>
      <inkml:brushProperty name="anchorY" value="-26887.69727"/>
      <inkml:brushProperty name="scaleFactor" value="0.5"/>
    </inkml:brush>
  </inkml:definitions>
  <inkml:trace contextRef="#ctx0" brushRef="#br0">0 1 24575,'0'0'0,"4"7"0,0 14 0,0 19 0,0 7 0,2 16 0,3 4 0,0 7 0,3-1 0,-2-6 0,-2 1 0,-3-3 0,-1-9 0,1-7 0,0-4 0,-1-8 0,-1-2 0,-1-4 0,-1-1 0,0 6 0,-1-2 0,0 1 0,-1 2 0,1-3 0,0-4 0,0-3 0,-4-7 0,0-2 0,0-2 0,0 5 0,-2 4 0,1 0 0,0 1 0,1-1 0,-2-5 0,0-6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3.46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0401.60352"/>
      <inkml:brushProperty name="anchorY" value="-29221.46289"/>
      <inkml:brushProperty name="scaleFactor" value="0.5"/>
    </inkml:brush>
  </inkml:definitions>
  <inkml:trace contextRef="#ctx0" brushRef="#br0">1 456 24575,'0'0'0,"3"-6"0,14-11 0,11-3 0,4 1 0,4-5 0,3 1 0,6-4 0,-4 4 0,0 5 0,-1-3 0,-5 2 0,1 3 0,-5 3 0,-3 5 0,1 4 0,-7-2 0,7 1 0,-6-3 0,0 2 0,2-12 0,3 2 0,-1-3 0,0 3 0,-2 4 0,-1 0 0,-2-1 0,-2 3 0,0-2 0,4 2 0,0 3 0,-4-2 0,-2 2 0,0 2 0,0 1 0,-4 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4.27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2350.06836"/>
      <inkml:brushProperty name="anchorY" value="-29781.83203"/>
      <inkml:brushProperty name="scaleFactor" value="0.5"/>
    </inkml:brush>
  </inkml:definitions>
  <inkml:trace contextRef="#ctx0" brushRef="#br0">1 1 24575,'0'0'0,"3"6"0,2 7 0,-1 8 0,3 9 0,0 7 0,2 7 0,0 14 0,2 9 0,-2 7 0,-2 5 0,-2-10 0,2 1 0,-1-8 0,-2-11 0,0-10 0,-2-8 0,-1-7 0,3-8 0,0-3 0,0 0 0,-1-1 0,-1 2 0,0 5 0,-2 1 0,1 5 0,-1 0 0,0-1 0,-1-1 0,1-6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5.81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3485.42969"/>
      <inkml:brushProperty name="anchorY" value="-31824.56641"/>
      <inkml:brushProperty name="scaleFactor" value="0.5"/>
    </inkml:brush>
  </inkml:definitions>
  <inkml:trace contextRef="#ctx0" brushRef="#br0">1 0 24575,'0'0'0,"0"4"0,0 4 0,4 5 0,0 6 0,0 3 0,-1 1 0,3 1 0,0-1 0,-1-1 0,-2 0 0,0-2 0,-2 1 0,0-1 0,3-1 0,0 9 0,0 0 0,3 0 0,-1 2 0,0 3 0,2 2 0,-1 2 0,3-7 0,-2 1 0,2-7 0,-1 1 0,-2-1 0,-2-2 0,-2-1 0,3 0 0,-2-1 0,0 0 0,-1 4 0,-1-1 0,3-3 0,0-1 0,-1-1 0,-1 4 0,-1 0 0,4-3 0,-1-1 0,-1 0 0,0 0 0,-2 0 0,-1 1 0,0 0 0,-1 0 0,-4 1 0,0 0 0,-1 0 0,2-4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6.45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4684.43945"/>
      <inkml:brushProperty name="anchorY" value="-33929.42969"/>
      <inkml:brushProperty name="scaleFactor" value="0.5"/>
    </inkml:brush>
  </inkml:definitions>
  <inkml:trace contextRef="#ctx0" brushRef="#br0">191 85 24575,'0'0'0,"-3"0"0,-6 0 0,-3-4 0,-3 0 0,1-4 0,-1 0 0,-2 2 0,4-3 0,-1 1 0,-1 2 0,-1 2 0,2-2 0,0 0 0,3-2 0,3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7.60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3478.08984"/>
      <inkml:brushProperty name="anchorY" value="-32828.61719"/>
      <inkml:brushProperty name="scaleFactor" value="0.5"/>
    </inkml:brush>
  </inkml:definitions>
  <inkml:trace contextRef="#ctx0" brushRef="#br0">867 0 24575,'0'0'0,"-4"0"0,-4 0 0,-4 0 0,-4 0 0,-2 0 0,-1 0 0,-1 0 0,-1 0 0,0 0 0,1 0 0,-1 0 0,5 4 0,0 1 0,0-1 0,0-1 0,-2 0 0,0-1 0,-1-2 0,0 5 0,-1-1 0,0 0 0,0 3 0,0-1 0,0 0 0,0-2 0,0-2 0,0 0 0,4 2 0,1 1 0,-1-1 0,-1-1 0,0-1 0,-1-1 0,3 4 0,-1-1 0,0 0 0,0-1 0,-2-1 0,0 0 0,-1-2 0,-1 1 0,0-1 0,0-1 0,0 1 0,-4 0 0,0 0 0,0 0 0,5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58.71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1595.97656"/>
      <inkml:brushProperty name="anchorY" value="-31912"/>
      <inkml:brushProperty name="scaleFactor" value="0.5"/>
    </inkml:brush>
  </inkml:definitions>
  <inkml:trace contextRef="#ctx0" brushRef="#br0">0 0 24575,'0'0'0,"0"3"0,0 10 0,0 3 0,0 4 0,0 5 0,0 1 0,0 4 0,0-1 0,0-2 0,0 2 0,0 3 0,4-2 0,0-2 0,0-2 0,0-2 0,2-3 0,0 4 0,-1-1 0,-2 0 0,0-2 0,2 0 0,0-1 0,-1 0 0,-1-1 0,-1-1 0,0 1 0,-2 0 0,4-5 0,0 5 0,0 0 0,-1 0 0,-1 1 0,4-4 0,-1-1 0,0 1 0,-2-1 0,-1 2 0,0 0 0,-1 1 0,-1 1 0,0-5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1.079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023.30542"/>
      <inkml:brushProperty name="anchorY" value="-5545.40186"/>
      <inkml:brushProperty name="scaleFactor" value="0.5"/>
    </inkml:brush>
  </inkml:definitions>
  <inkml:trace contextRef="#ctx0" brushRef="#br0">0 1 24575,'0'0'0,"3"13"0,2 10 0,-1 9 0,-1 2 0,4 3 0,-2 2 0,0-3 0,-1-4 0,-2 0 0,0-3 0,-2-2 0,5-3 0,-1-2 0,4-2 0,3-4 0,-1 0 0,-1-1 0,1-3 0,-1 5 0,1 5 0,7 9 0,-2 6 0,1-5 0,-2-2 0,0 0 0,1-2 0,-3-3 0,-2-2 0,-4-1 0,-2-1 0,1-5 0,0-1 0,3 5 0,3 0 0,-1 1 0,2-4 0,-2 1 0,3-2 0,-4 2 0,-1 0 0,-3 0 0,2 1 0,-2 1 0,0-1 0,2-3 0,-1 0 0,-1-4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00.93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2712.27539"/>
      <inkml:brushProperty name="anchorY" value="-33797.39453"/>
      <inkml:brushProperty name="scaleFactor" value="0.5"/>
    </inkml:brush>
  </inkml:definitions>
  <inkml:trace contextRef="#ctx0" brushRef="#br0">466 120 24575,'0'0'0,"-3"0"0,-6-3 0,-3-2 0,0-3 0,-2 1 0,-5 1 0,2-3 0,-1 2 0,-1 1 0,1 1 0,-2 3 0,1-3 0,3-4 0,1 0 0,-1 2 0,-1 2 0,0 1 0,-2-2 0,0 1 0,0 0 0,-5 2 0,0 1 0,0 1 0,4 4 0,6 5 0,5 5 0,3 2 0,4 4 0,2 0 0,0 1 0,5-3 0,8 0 0,0-1 0,-1 1 0,2 1 0,-3 1 0,1-4 0,-3 0 0,-2 1 0,2 1 0,2 0 0,2 2 0,3 0 0,-2 0 0,1 1 0,1-4 0,0 0 0,-2 0 0,1 1 0,0 0 0,2-2 0,-4-1 0,6 2 0,0 0 0,-3 2 0,1-3 0,0 0 0,0 0 0,2 2 0,-5 0 0,-2 2 0,-1-4 0,2 1 0,-3 0 0,-2 0 0,-3 6 0,-2 0 0,-1 2 0,-1-1 0,-2-1 0,1-1 0,-4 0 0,-5 0 0,1-1 0,-4-5 0,-2-3 0,2 0 0,-2-4 0,-1-2 0,-5-2 0,2 1 0,-1 0 0,0-1 0,0-1 0,0-1 0,0-1 0,-1 0 0,4 3 0,1 0 0,-1-1 0,-1 1 0,0-2 0,-2-1 0,1 0 0,2 7 0,-4 1 0,0-1 0,-1 2 0,1-1 0,-1-2 0,4 2 0,5-2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06.12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1231.0918"/>
      <inkml:brushProperty name="anchorY" value="-33702.12109"/>
      <inkml:brushProperty name="scaleFactor" value="0.5"/>
    </inkml:brush>
  </inkml:definitions>
  <inkml:trace contextRef="#ctx0" brushRef="#br0">1 1 24575,'0'0'0,"0"7"0,0 6 0,0 7 0,0 11 0,0 6 0,0 7 0,0 2 0,0-3 0,0-1 0,0-2 0,0-4 0,0-5 0,0-4 0,0-4 0,0 2 0,0 3 0,0 0 0,0-2 0,0-1 0,0-2 0,0 3 0,0-1 0,0-1 0,0-1 0,0 7 0,0-1 0,0-1 0,0-1 0,0-2 0,0-3 0,0 4 0,0-2 0,0 0 0,0-1 0,0 3 0,0-1 0,0 3 0,0 0 0,0-2 0,0-2 0,0-1 0,0-1 0,0-2 0,0 0 0,0 0 0,0 0 0,0-1 0,0 5 0,0-1 0,0 1 0,0-1 0,0-4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09.04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2247.0918"/>
      <inkml:brushProperty name="anchorY" value="-36082.98828"/>
      <inkml:brushProperty name="scaleFactor" value="0.5"/>
    </inkml:brush>
  </inkml:definitions>
  <inkml:trace contextRef="#ctx0" brushRef="#br0">0 160 24575,'0'0'0,"0"-4"0,4 0 0,4 0 0,4 1 0,4 0 0,5 2 0,3-4 0,0-3 0,0-1 0,-1 2 0,-1-2 0,0 1 0,-2-2 0,0 1 0,0 2 0,0 3 0,-1 1 0,-3-3 0,4 1 0,-1 1 0,-2-3 0,0 1 0,-1 1 0,1 1 0,-3-3 0,1 2 0,0 0 0,1 2 0,2 0 0,0 2 0,1 0 0,1 1 0,4 0 0,0 1 0,0-1 0,-1 0 0,0 0 0,-2 0 0,0 0 0,-1 0 0,0 0 0,0 0 0,0 4 0,-5 4 0,1 0 0,3 0 0,-2 2 0,0 2 0,1-2 0,0 3 0,1 1 0,-4 2 0,0-2 0,-3 0 0,-4 2 0,-2 4 0,-3 2 0,-2 1 0,-1-1 0,0 1 0,-1 2 0,0 0 0,1 0 0,-4-2 0,-5-1 0,1 0 0,-3-2 0,-3 0 0,2 4 0,-2-4 0,-1-5 0,-2-4 0,-4 0 0,-2-4 0,3 3 0,1-3 0,1 3 0,-1-2 0,1-2 0,-1-1 0,0-2 0,-1-2 0,1 0 0,-1 3 0,0-1 0,0 1 0,0-1 0,0-1 0,0-1 0,1 0 0,-1-1 0,4 4 0,0 0 0,0 0 0,0-1 0,-2 0 0,0-2 0,3 4 0,0-1 0,-1 0 0,7-1 0,8 0 0,7-2 0,5 0 0,5-1 0,-1-4 0,2 0 0,-4-4 0,1 0 0,1 2 0,0 1 0,7 1 0,4 2 0,9 1 0,-4-3 0,3 0 0,-3 1 0,-3 0 0,1 1 0,-2 0 0,-1 2 0,-3-1 0,-1 1 0,-1 0 0,-1 1 0,0-1 0,-1 0 0,5 0 0,-1 4 0,1 4 0,-1 0 0,-1 3 0,0 3 0,-2-2 0,-3 2 0,-2-3 0,1 2 0,-4 0 0,-2 3 0,-4 1 0,1-3 0,3 1 0,-2 1 0,-1 1 0,-1 0 0,-3 2 0,-1 0 0,-1 1 0,-1 0 0,0 0 0,-1 0 0,1 0 0,0 0 0,-1 4 0,-7 4 0,0 0 0,-8 7 0,-3 7 0,-2 2 0,-5-3 0,-4 0 0,-4-2 0,6-4 0,-3-4 0,3-4 0,-1-7 0,1-3 0,2-5 0,2-4 0,2 0 0,4 2 0,-2-1 0,1 2 0,-2-2 0,1-2 0,-1 3 0,1-3 0,0-2 0,0-1 0,0-1 0,0-2 0,0-1 0,1 0 0,-1 0 0,0 0 0,0-1 0,0 1 0,0 0 0,1 0 0,-1 0 0,4-4 0,-4 0 0,0 0 0,4-4 0,3 2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0.20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3573.58398"/>
      <inkml:brushProperty name="anchorY" value="-38422.87109"/>
      <inkml:brushProperty name="scaleFactor" value="0.5"/>
    </inkml:brush>
  </inkml:definitions>
  <inkml:trace contextRef="#ctx0" brushRef="#br0">0 0 24575,'0'0'0,"0"4"0,0 12 0,0 13 0,4 6 0,0 6 0,4 2 0,3 5 0,4-1 0,-2 0 0,1-10 0,-2 1 0,-3-4 0,-3-4 0,1-3 0,-1-4 0,-1 3 0,-2-2 0,-1-1 0,3 0 0,0-2 0,-1 0 0,-1 3 0,3-4 0,-1 4 0,0-1 0,-2 0 0,0-1 0,-2 0 0,0-2 0,-1 5 0,0-1 0,-1 0 0,1-1 0,0 3 0,0-1 0,0 0 0,4 2 0,0-1 0,0 0 0,-1 2 0,-1-2 0,8-4 0,-1-3 0,-1 0 0,-1-6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2.59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4799.17578"/>
      <inkml:brushProperty name="anchorY" value="-40631.8125"/>
      <inkml:brushProperty name="scaleFactor" value="0.5"/>
    </inkml:brush>
  </inkml:definitions>
  <inkml:trace contextRef="#ctx0" brushRef="#br0">0 458 24575,'0'0'0,"0"-3"0,0-6 0,0-3 0,0-3 0,0-3 0,0-1 0,0-2 0,0 1 0,0-1 0,4 5 0,0-1 0,0 1 0,4 3 0,2 0 0,0-1 0,2-2 0,-2-1 0,-2-1 0,1 3 0,3-1 0,2 0 0,2-1 0,2 0 0,-3-2 0,1 0 0,0 4 0,1 3 0,1 4 0,0 3 0,2 3 0,-5-2 0,1 0 0,0 0 0,1 2 0,0 0 0,2 1 0,0 0 0,0 1 0,1 0 0,0 0 0,0 0 0,0 0 0,0 1 0,0 3 0,0 0 0,-4 4 0,-1 0 0,1-2 0,1 3 0,0-1 0,-2 1 0,-1 4 0,-2 1 0,0 3 0,2-2 0,-3 4 0,-2 1 0,1-3 0,-2 0 0,-3 0 0,-1 1 0,-1 0 0,-6 1 0,-1 0 0,-4-3 0,0-1 0,1 1 0,-2-3 0,-3-4 0,2 1 0,-2-2 0,1 2 0,0-2 0,-3-2 0,3 2 0,-2-1 0,-1-2 0,1 3 0,0-1 0,-1-2 0,-2-1 0,-2-2 0,0-1 0,-2 4 0,0 3 0,0 0 0,4 3 0,0-1 0,0-3 0,0-1 0,-2-2 0,4 2 0,-1-2 0,-1 1 0,4 1 0,-2 1 0,0-2 0,-2-2 0,-1 4 0,-2-2 0,4 4 0,0-2 0,-1 0 0,3 1 0,7-1 0,8-1 0,6-2 0,6-1 0,3-2 0,3-1 0,1 0 0,0 0 0,-4 4 0,0 0 0,0 4 0,0 3 0,1 7 0,0 3 0,1-2 0,0 0 0,1 0 0,0-4 0,8 0 0,4 4 0,0 5 0,-1 1 0,1-3 0,-6-1 0,-3-2 0,-3 0 0,0-5 0,-5 5 0,-1 0 0,1-2 0,5-1 0,0 1 0,-2 0 0,1 1 0,-2 0 0,2-2 0,-5-1 0,-3 1 0,0-3 0,1 0 0,-2 1 0,2-2 0,-3 1 0,-2-3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4.93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6739.3125"/>
      <inkml:brushProperty name="anchorY" value="-42366.75391"/>
      <inkml:brushProperty name="scaleFactor" value="0.5"/>
    </inkml:brush>
  </inkml:definitions>
  <inkml:trace contextRef="#ctx0" brushRef="#br0">774 1249 24575,'0'0'0,"-3"0"0,-5 0 0,-4 0 0,-4-4 0,-2 0 0,-5-1 0,-2 2 0,1 0 0,0 2 0,5-4 0,1 0 0,1 1 0,0 1 0,3-3 0,0 1 0,-1 0 0,-4-2 0,-3 0 0,-8-2 0,-1 1 0,1-3 0,2-2 0,-2 2 0,3 2 0,-3 2 0,6-1 0,1-2 0,3 1 0,1 2 0,4-3 0,0 3 0,0-3 0,-1-6 0,-1 1 0,-1-2 0,3 0 0,4-2 0,3 0 0,4 0 0,-2 3 0,1 0 0,1 0 0,2-1 0,-4 4 0,1-6 0,1 0 0,0-5 0,2-1 0,1 0 0,0 1 0,1 2 0,0 0 0,0 1 0,0 0 0,1 1 0,-1 1 0,0-1 0,0 0 0,0 1 0,0-1 0,0 0 0,4 4 0,0 1 0,0-1 0,3-1 0,0 0 0,2 3 0,-1-1 0,-1-1 0,2 4 0,2 2 0,3 4 0,2-2 0,2-1 0,1 0 0,1 2 0,0-2 0,1 1 0,-1-2 0,0 2 0,1-7 0,2 2 0,2 2 0,2 3 0,1-1 0,-2-2 0,-1 1 0,-2 3 0,-5-3 0,-2 3 0,0-3 0,1 1 0,-4-1 0,1 1 0,0 2 0,-2-1 0,1 1 0,2 1 0,0-2 0,3 2 0,0 1 0,1-3 0,1-3 0,0 2 0,0 1 0,0-2 0,0 2 0,0 2 0,0-2 0,0 1 0,0 2 0,-4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6.32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7832.13867"/>
      <inkml:brushProperty name="anchorY" value="-42134.80078"/>
      <inkml:brushProperty name="scaleFactor" value="0.5"/>
    </inkml:brush>
  </inkml:definitions>
  <inkml:trace contextRef="#ctx0" brushRef="#br0">1 0 24575,'0'0'0,"6"0"0,8 0 0,2 0 0,2 0 0,7 4 0,0 0 0,0 0 0,-1 0 0,-1 2 0,3-1 0,-1 0 0,0-1 0,-2-2 0,-1 0 0,-1-1 0,4-1 0,-1 0 0,0 3 0,-1 1 0,-1 0 0,-1-1 0,0-1 0,-1 0 0,-1-1 0,1-1 0,0 0 0,-1 0 0,1 0 0,0 0 0,0-1 0,-1 1 0,1 0 0,0 0 0,0 0 0,0 0 0,-4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8.59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9599.12305"/>
      <inkml:brushProperty name="anchorY" value="-43209.83594"/>
      <inkml:brushProperty name="scaleFactor" value="0.5"/>
    </inkml:brush>
  </inkml:definitions>
  <inkml:trace contextRef="#ctx0" brushRef="#br0">0 1392 24575,'0'0'0,"0"-3"0,4-6 0,0-6 0,0-5 0,4-6 0,2-4 0,0-1 0,-2 1 0,-2 3 0,-2 2 0,-2 2 0,3 2 0,-1-3 0,0 0 0,3 4 0,-1-2 0,0 0 0,-2 0 0,2 1 0,0 0 0,-1 0 0,-2 1 0,-1 0 0,0 0 0,-2 1 0,4 3 0,0-4 0,0-4 0,-1 0 0,3-5 0,0 1 0,-2 1 0,0-2 0,2 1 0,0 2 0,-1-2 0,-2 1 0,-1 2 0,0-3 0,2 2 0,0 1 0,0 1 0,4 6 0,2 1 0,0 1 0,-2-1 0,-2 0 0,6-5 0,2-1 0,-1 0 0,-2 0 0,1 0 0,-3 2 0,2 0 0,2 5 0,-3 0 0,-1 0 0,-3 0 0,2 2 0,-2 0 0,3-1 0,2-1 0,-1-1 0,2 3 0,3 3 0,1 3 0,1 4 0,6 1 0,1 3 0,0 0 0,-5 4 0,0 1 0,-5 4 0,-1 3 0,1 2 0,1-1 0,1 6 0,2 1 0,1 1 0,-3 4 0,-1-3 0,-2-1 0,-1-1 0,2-4 0,1-1 0,2 4 0,1 1 0,-3 1 0,-4 0 0,1-3 0,1-1 0,1 3 0,-2 5 0,2 5 0,1 4 0,-3-1 0,1 1 0,6 2 0,-3 1 0,-3-2 0,1-4 0,-4-4 0,2 1 0,-3 3 0,1-7 0,-1 3 0,-2-2 0,1-1 0,-1-2 0,-1 0 0,-3-1 0,4 3 0,-2 7 0,3-3 0,0 3 0,-2-2 0,-2-2 0,-1-3 0,-1-1 0,-1-2 0,-1 0 0,0-2 0,-1 1 0,1-1 0,0 5 0,-1-5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19.56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726.24023"/>
      <inkml:brushProperty name="anchorY" value="-44112.76563"/>
      <inkml:brushProperty name="scaleFactor" value="0.5"/>
    </inkml:brush>
  </inkml:definitions>
  <inkml:trace contextRef="#ctx0" brushRef="#br0">804 1 24575,'0'0'0,"-4"0"0,-4 0 0,-8 0 0,-4 0 0,-6 0 0,-5 0 0,0 0 0,-2 0 0,-2 0 0,-2 0 0,-2 0 0,4 0 0,4 0 0,3 0 0,3 0 0,3 0 0,1 0 0,2 0 0,0 4 0,-4 0 0,-1 0 0,1-1 0,0-1 0,1 4 0,1-1 0,0-1 0,1-1 0,0 0 0,0-2 0,5 4 0,-1-1 0,0 4 0,-4 0 0,-2-2 0,4-1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1.17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29906.57813"/>
      <inkml:brushProperty name="anchorY" value="-43171.96094"/>
      <inkml:brushProperty name="scaleFactor" value="0.5"/>
    </inkml:brush>
  </inkml:definitions>
  <inkml:trace contextRef="#ctx0" brushRef="#br0">0 1 24575,'0'0'0,"4"3"0,0 10 0,4 7 0,0 4 0,-2 5 0,-1 0 0,3 3 0,-2 3 0,-1 1 0,-2 2 0,0-3 0,-2-3 0,-1-4 0,4-4 0,0-1 0,4-3 0,-1 0 0,-1-1 0,-1 0 0,-2 4 0,-1 1 0,3-5 0,-1 0 0,4-5 0,-1 4 0,-1 0 0,3-2 0,-2 4 0,-1 0 0,-2 1 0,-1 0 0,-2 1 0,0-2 0,-1 1 0,4-5 0,-1 0 0,1 0 0,-1-4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3.105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4409.18945"/>
      <inkml:brushProperty name="anchorY" value="-7638.02686"/>
      <inkml:brushProperty name="scaleFactor" value="0.5"/>
    </inkml:brush>
  </inkml:definitions>
  <inkml:trace contextRef="#ctx0" brushRef="#br0">0 339 24575,'0'0'0,"4"-4"0,4-4 0,12-4 0,16-8 0,6 3 0,4-7 0,6 1 0,2-5 0,-1 1 0,-2 4 0,-8 3 0,-2 1 0,-3 0 0,-4 5 0,3 3 0,1 4 0,1 3 0,-4 3 0,-3 1 0,-4-8 0,-3 1 0,-3-4 0,-1 1 0,-2 1 0,8 3 0,1 2 0,-1 2 0,-1 1 0,-2 1 0,-1 0 0,-2 1 0,-4 7 0,-5 4 0,-4 9 0,-8-2 0,-3 5 0,-5-4 0,0 1 0,1-2 0,-3 0 0,-2 0 0,1 0 0,3 1 0,-2-1 0,-2 1 0,-2-4 0,-3 3 0,-1 5 0,-5 1 0,-1-4 0,0 3 0,0-1 0,2-1 0,0 0 0,-3-1 0,1 0 0,0-1 0,-3 0 0,0 0 0,2-4 0,1-1 0,2-3 0,0-3 0,2 0 0,0-2 0,0 2 0,1-2 0,-1-1 0,0 2 0,1-1 0,-1-2 0,4 3 0,1-1 0,3 2 0,-1-1 0,0-1 0,-2-2 0,2 2 0,3 2 0,0 0 0,-3-2 0,11-1 0,6-3 0,6-1 0,2-5 0,2 0 0,6-6 0,2 2 0,1 0 0,0 2 0,4 1 0,6 2 0,5 1 0,6 1 0,9 0 0,1 0 0,3 1 0,-2-1 0,-8 0 0,-4 0 0,-2 0 0,-7 0 0,0 0 0,0 0 0,-3 4 0,-2 0 0,-4 0 0,-6 4 0,-2-2 0,-1 0 0,0 2 0,-3 2 0,1 0 0,1-2 0,-4 2 0,2-2 0,-2 2 0,-4 3 0,-2 1 0,6-1 0,3-3 0,2-2 0,3-4 0,1-1 0,0 1 0,1 4 0,-1 0 0,5 3 0,3-2 0,0-2 0,4-1 0,-2-3 0,-3 3 0,-5 3 0,-3-1 0,-1 3 0,-5-1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2.56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097.62891"/>
      <inkml:brushProperty name="anchorY" value="-45023.68359"/>
      <inkml:brushProperty name="scaleFactor" value="0.5"/>
    </inkml:brush>
  </inkml:definitions>
  <inkml:trace contextRef="#ctx0" brushRef="#br0">1 0 24575,'0'0'0,"3"0"0,5 0 0,4 0 0,4 0 0,2 0 0,9 0 0,6 0 0,0 0 0,-2 4 0,-2 0 0,0 0 0,-1 0 0,2-2 0,-7 4 0,-1-1 0,7-1 0,-2-1 0,0 0 0,2-2 0,-1 4 0,-1-1 0,-3 0 0,-1-1 0,-2-1 0,0-1 0,-2 0 0,1-1 0,-1 0 0,1 0 0,0 4 0,-1 0 0,1 0 0,0 0 0,-1-2 0,5 4 0,0-1 0,0-1 0,3 3 0,7 0 0,0-2 0,2-1 0,-2-1 0,-4-2 0,-3 4 0,-3-1 0,2 0 0,-5 3 0,-2-1 0,0-1 0,-1-1 0,1-1 0,-5-2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3.84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3342.26172"/>
      <inkml:brushProperty name="anchorY" value="-46198.48438"/>
      <inkml:brushProperty name="scaleFactor" value="0.5"/>
    </inkml:brush>
  </inkml:definitions>
  <inkml:trace contextRef="#ctx0" brushRef="#br0">95 0 24575,'0'0'0,"0"4"0,0 4 0,0 4 0,0 3 0,0 7 0,0 2 0,0 0 0,0 4 0,0 3 0,0-1 0,0-1 0,0-3 0,0-2 0,0-2 0,0-1 0,0-1 0,0 0 0,0-1 0,0 1 0,0-1 0,0 1 0,0 3 0,0 1 0,0 0 0,0-1 0,0 0 0,0-2 0,0 0 0,0-1 0,0 0 0,0-1 0,0 1 0,0 0 0,-3 0 0,-2 3 0,1 1 0,1 0 0,-3-1 0,0-1 0,1 0 0,2 2 0,0 5 0,2 3 0,-4-1 0,-3-2 0,0-2 0,1-2 0,-2-6 0,1-3 0,1 0 0,3-3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5.45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2230.94727"/>
      <inkml:brushProperty name="anchorY" value="-46297.03125"/>
      <inkml:brushProperty name="scaleFactor" value="0.5"/>
    </inkml:brush>
  </inkml:definitions>
  <inkml:trace contextRef="#ctx0" brushRef="#br0">304 0 24575,'0'0'0,"0"3"0,0 6 0,0 7 0,-4 8 0,0 6 0,0 5 0,-3-1 0,0 2 0,1 1 0,2-4 0,-3-2 0,2-4 0,0-3 0,2 2 0,0-1 0,2-2 0,-3-4 0,-1-2 0,-2 0 0,-1 0 0,2 0 0,-2 2 0,1-1 0,1 6 0,2-1 0,1 5 0,-3-4 0,2-2 0,-1-1 0,-6-1 0,1-1 0,1 0 0,1 5 0,-1-5 0,2 0 0,-2-4 0,1 0 0,2 0 0,1 1 0,-1-3 0,0 1 0,-3 1 0,2 1 0,-4 1 0,3 1 0,1 2 0,2-1 0,-2-2 0,1-1 0,-3 0 0,2-4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26.4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0911.43555"/>
      <inkml:brushProperty name="anchorY" value="-46334.22266"/>
      <inkml:brushProperty name="scaleFactor" value="0.5"/>
    </inkml:brush>
  </inkml:definitions>
  <inkml:trace contextRef="#ctx0" brushRef="#br0">1 0 24575,'0'0'0,"3"0"0,6 0 0,3 0 0,3 0 0,3 0 0,1 0 0,6 0 0,3 0 0,1 0 0,3 0 0,-2 0 0,2 0 0,2 4 0,-2 0 0,-3 0 0,1 0 0,-2-2 0,-2-1 0,-2 0 0,-2 0 0,3-1 0,0 0 0,-2-1 0,0 1 0,-1 0 0,-1 0 0,-5 4 0,0 0 0,0 0 0,0-1 0,2 4 0,0-2 0,-3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1.893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388.33789"/>
      <inkml:brushProperty name="anchorY" value="-47674.98047"/>
      <inkml:brushProperty name="scaleFactor" value="0.5"/>
    </inkml:brush>
  </inkml:definitions>
  <inkml:trace contextRef="#ctx0" brushRef="#br0">1074 0 24575,'0'0'0,"-4"0"0,-4 0 0,-4 0 0,-4 0 0,-2 0 0,-1 0 0,-2 0 0,1 0 0,-1 0 0,1 0 0,-1 0 0,1 0 0,0 0 0,0 0 0,0 0 0,0 0 0,1 0 0,-1 0 0,0 0 0,0 0 0,0 0 0,0 0 0,1 0 0,-1 0 0,0 0 0,0 0 0,0 0 0,0 0 0,1 0 0,-1 0 0,0 0 0,0 0 0,0 0 0,0 4 0,0 0 0,1 4 0,-1-1 0,0 0 0,4 2 0,0-2 0,1 3 0,-2-2 0,4 3 0,2 2 0,0 2 0,-1 2 0,2 5 0,2 2 0,-1 0 0,-2-1 0,1 0 0,1-1 0,4-1 0,-3 3 0,-2 4 0,1 4 0,2 3 0,-3 7 0,3 1 0,-3 1 0,2 0 0,-3-5 0,3-2 0,-3 0 0,2 4 0,1 5 0,0-8 0,0 4 0,-1-5 0,1-4 0,2-4 0,1-5 0,-2-6 0,2 3 0,0-2 0,2 1 0,1 0 0,0 0 0,2 0 0,0 0 0,0 0 0,4 0 0,4 0 0,5-1 0,2 1 0,3-4 0,2 0 0,0-4 0,-3 0 0,-1-2 0,1-3 0,4-3 0,1 3 0,0-2 0,-3 3 0,-2-1 0,1-1 0,-1-2 0,1-1 0,1-1 0,0-2 0,0 1 0,1-2 0,-1 1 0,13 0 0,4-1 0,1 1 0,-3 0 0,-4 0 0,-3 0 0,1 0 0,-2 0 0,-2 0 0,-1 0 0,-1 0 0,-2 0 0,1 0 0,-2 0 0,1 0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2.84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0112.26367"/>
      <inkml:brushProperty name="anchorY" value="-48008.04297"/>
      <inkml:brushProperty name="scaleFactor" value="0.5"/>
    </inkml:brush>
  </inkml:definitions>
  <inkml:trace contextRef="#ctx0" brushRef="#br0">1 0 24575,'0'0'0,"6"0"0,12 0 0,6 0 0,7 0 0,5 0 0,2 0 0,-1 0 0,0 0 0,-4 0 0,-3 0 0,-4 0 0,2 0 0,1 0 0,-1 0 0,-1 0 0,-2 0 0,-2 0 0,-1 0 0,-2 0 0,0 0 0,0 0 0,-1 0 0,-3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4.314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1721.58203"/>
      <inkml:brushProperty name="anchorY" value="-49024.04297"/>
      <inkml:brushProperty name="scaleFactor" value="0.5"/>
    </inkml:brush>
  </inkml:definitions>
  <inkml:trace contextRef="#ctx0" brushRef="#br0">0 1 24575,'0'0'0,"4"3"0,4 10 0,8 11 0,4 3 0,-2 3 0,1 2 0,-1 3 0,1 1 0,0 2 0,1-2 0,-5-5 0,5 1 0,0 1 0,4 1 0,1-2 0,-4 2 0,3-4 0,-5 6 0,-1-6 0,0 1 0,-5-3 0,-3-3 0,1-1 0,1-2 0,-2-1 0,-3-1 0,3-1 0,-3 1 0,-1 3 0,2 1 0,2-1 0,-1 0 0,-1-1 0,-2 0 0,-3-1 0,-1-1 0,3-4 0,-1-4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5.36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3243.35547"/>
      <inkml:brushProperty name="anchorY" value="-51021.78906"/>
      <inkml:brushProperty name="scaleFactor" value="0.5"/>
    </inkml:brush>
  </inkml:definitions>
  <inkml:trace contextRef="#ctx0" brushRef="#br0">0 576 24575,'0'0'0,"4"0"0,8-7 0,1-6 0,6-3 0,2 2 0,2-2 0,-1 3 0,5-1 0,-2-4 0,12-6 0,4 2 0,1 5 0,-2 0 0,-1 1 0,0 3 0,-5 0 0,-3-1 0,-5 2 0,-2 3 0,-3 3 0,0-1 0,-2-7 0,0 1 0,0 2 0,-4-2 0,5 3 0,-5-1 0,2 2 0,3-6 0,5-2 0,6 2 0,3-5 0,7-1 0,2 0 0,2-1 0,-5 5 0,-5 0 0,-5 4 0,-5 5 0,-6-2 0,-3 3 0,4 2 0,-1 2 0,-2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6.12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5404.03906"/>
      <inkml:brushProperty name="anchorY" value="-51462.41797"/>
      <inkml:brushProperty name="scaleFactor" value="0.5"/>
    </inkml:brush>
  </inkml:definitions>
  <inkml:trace contextRef="#ctx0" brushRef="#br0">1 0 24575,'0'0'0,"6"11"0,7 7 0,8 10 0,-2 10 0,5 9 0,-4-2 0,0 1 0,0 2 0,-2-5 0,2-6 0,-5-2 0,0-8 0,1 4 0,0-2 0,-3-2 0,2-3 0,-5 3 0,2-2 0,-2 4 0,1-2 0,-2-1 0,2-2 0,-3-1 0,-1 3 0,-2-2 0,-2 0 0,-2-1 0,3-1 0,4 3 0,4 4 0,3 3 0,-2-1 0,2-1 0,-2-3 0,-4-3 0,-3 2 0,-2 3 0,-3 0 0,0-2 0,-1-2 0,3-6 0,0-1 0,1-5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7.2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6889.44141"/>
      <inkml:brushProperty name="anchorY" value="-53695.54297"/>
      <inkml:brushProperty name="scaleFactor" value="0.5"/>
    </inkml:brush>
  </inkml:definitions>
  <inkml:trace contextRef="#ctx0" brushRef="#br0">0 0 24575,'0'0'0,"3"7"0,2 7 0,3 2 0,-1 3 0,0 1 0,2 1 0,2-4 0,-1 4 0,2 0 0,-2 0 0,2 4 0,6 0 0,-3 3 0,2 4 0,1 7 0,4 2 0,1-3 0,1 1 0,-5 4 0,3-5 0,-4-3 0,-1-5 0,0-7 0,-3 0 0,-4-2 0,1-1 0,0 0 0,3 4 0,-2 0 0,-3 3 0,-2 0 0,-3 0 0,-2-3 0,3-4 0,-1-3 0,-1-4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4.02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7015.979"/>
      <inkml:brushProperty name="anchorY" value="-9292.3877"/>
      <inkml:brushProperty name="scaleFactor" value="0.5"/>
    </inkml:brush>
  </inkml:definitions>
  <inkml:trace contextRef="#ctx0" brushRef="#br0">446 1100 24575,'0'0'0,"0"-3"0,0-10 0,0-7 0,-4-3 0,-4-3 0,-1 1 0,2 1 0,-3 1 0,-2-7 0,-6 1 0,-3-3 0,3-7 0,-1-1 0,1 1 0,-1 1 0,1-4 0,2-1 0,5 1 0,4 0 0,-2 8 0,3 5 0,2 5 0,-3 2 0,1 3 0,-7 0 0,2 1 0,0-1 0,-1-4 0,-1 0 0,-3-4 0,3-4 0,-1 0 0,-1 6 0,2 3 0,4 2 0,2 1 0,-1 0 0,-2 1 0,2-1 0,0 0 0,3 0 0,-2 3 0,1 4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8.268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8335.67578"/>
      <inkml:brushProperty name="anchorY" value="-55611.05078"/>
      <inkml:brushProperty name="scaleFactor" value="0.5"/>
    </inkml:brush>
  </inkml:definitions>
  <inkml:trace contextRef="#ctx0" brushRef="#br0">811 0 24575,'0'0'0,"-6"0"0,-8 0 0,-6 0 0,-3 0 0,-1 0 0,0 0 0,0 0 0,2 0 0,-4 4 0,1 0 0,-3 0 0,1 0 0,1-2 0,1 0 0,2-1 0,1-1 0,2 0 0,0 0 0,0 0 0,1-1 0,-5 1 0,-3 0 0,-1 0 0,1 0 0,1 0 0,2 0 0,2 0 0,1 0 0,1 0 0,0 0 0,0 0 0,1 0 0,0 0 0,-1 0 0,0 0 0,1 0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39.221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6509.04297"/>
      <inkml:brushProperty name="anchorY" value="-54614.73828"/>
      <inkml:brushProperty name="scaleFactor" value="0.5"/>
    </inkml:brush>
  </inkml:definitions>
  <inkml:trace contextRef="#ctx0" brushRef="#br0">1 1 24575,'0'0'0,"3"3"0,6 9 0,-1 5 0,-1 2 0,3 6 0,2 5 0,-2 0 0,3-1 0,-3 1 0,-2-1 0,1 2 0,3 1 0,1-1 0,-1 2 0,2 5 0,1 2 0,-3 9 0,-2 9 0,1 0 0,1-6 0,2-3 0,-2-5 0,2-7 0,-3-1 0,5-1 0,-3-4 0,-1-3 0,-4-2 0,-3-4 0,-2-1 0,2-1 0,-1 0 0,0-1 0,3-4 0,-1 1 0,-1-1 0,-1-2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3:41.627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37878.38672"/>
      <inkml:brushProperty name="anchorY" value="-56723.60547"/>
      <inkml:brushProperty name="scaleFactor" value="0.5"/>
    </inkml:brush>
  </inkml:definitions>
  <inkml:trace contextRef="#ctx0" brushRef="#br0">797 61 24575,'0'0'0,"-10"0"0,-8 0 0,-3 0 0,-1-4 0,0 0 0,-1 0 0,1 1 0,1 1 0,0 0 0,5-3 0,0 1 0,0-1 0,0 2 0,-6 1 0,0 0 0,-1-3 0,0 1 0,1 0 0,1 1 0,0 1 0,0 0 0,-3 2 0,1 0 0,-1 0 0,-3 0 0,1 0 0,0 0 0,2 0 0,2 0 0,0 0 0,2 0 0,4 4 0,0 0 0,4 4 0,0 4 0,-1-1 0,-2 2 0,3 1 0,2 3 0,-1-4 0,3 2 0,2 1 0,2 1 0,1 0 0,2 2 0,1 0 0,4-3 0,0 0 0,5 0 0,-1 1 0,3 0 0,-2 2 0,-2 0 0,-1 0 0,1-3 0,3 0 0,-1 0 0,2 1 0,2 0 0,3 2 0,-2 0 0,0-4 0,2 1 0,-3 0 0,4 1 0,2-4 0,-3 2 0,1-4 0,3-3 0,2 5 0,0 2 0,0-1 0,0 1 0,3 1 0,4-3 0,3-3 0,4 4 0,5 3 0,7 1 0,0 5 0,-5-3 0,0-3 0,-7-2 0,3-3 0,-4 0 0,-4-3 0,-3 1 0,-3-2 0,-3 3 0,2-3 0,0-1 0,-1-2 0,0-2 0,-6 6 0,0 0 0,-1-1 0,-3 2 0,0-1 0,1-3 0,-2 3 0,1 2 0,-3 2 0,-2 4 0,-3 0 0,2-1 0,-2-1 0,-1 1 0,-1 1 0,-1 1 0,-4 1 0,-2 8 0,-8-3 0,-4 0 0,1-1 0,-5-6 0,2 0 0,-4-1 0,0-3 0,-4 0 0,0 1 0,-4-3 0,2-2 0,0 1 0,-1-3 0,2-1 0,1-2 0,2-2 0,2-1 0,1-1 0,0 0 0,2 0 0,-1 0 0,1-1 0,-1 1 0,-7 0 0,-1 4 0,-4 0 0,-3 0 0,3 0 0,1 2 0,4 0 0,3-1 0,1-2 0,2 4 0,1-2 0,-3 0 0,4-2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5.74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5554.22998"/>
      <inkml:brushProperty name="anchorY" value="-7176.43066"/>
      <inkml:brushProperty name="scaleFactor" value="0.5"/>
    </inkml:brush>
  </inkml:definitions>
  <inkml:trace contextRef="#ctx0" brushRef="#br0">445 2056 24575,'0'0'0,"3"-7"0,2-10 0,-1-11 0,0-3 0,-2-1 0,0-6 0,-5-6 0,-5 3 0,0 0 0,0-4 0,-2-3 0,-6 0 0,-7-15 0,-2 1 0,0-2 0,0 1 0,1 1 0,-3 8 0,1 1 0,2 1 0,0 3 0,6 6 0,5 3 0,1 2 0,-1 5 0,-1 3 0,-1 0 0,1 3 0,0-5 0,3-4 0,-2 2 0,4 3 0,1 3 0,0 3 0,1 2 0,-2 2 0,1 9 0,6 5 0,2 8 0,1 6 0,5 6 0,3 4 0,1 3 0,2-4 0,-1 5 0,5 0 0,10 5 0,6 0 0,5-1 0,7 3 0,1-1 0,5-1 0,3-2 0,2-1 0,-1 2 0,1 0 0,-7-5 0,-3 3 0,4-5 0,-1-5 0,-5 1 0,-6-5 0,-2-2 0,-4-3 0,-4 2 0,-3-1 0,-2-1 0,-2-1 0,-1 3 0,4-1 0,5 3 0,-5 4 0,-4 2 0,2-1 0,-1 1 0,1-2 0,-1 1 0,0 1 0,1-3 0,-1-2 0,-1 1 0,1 2 0,4 2 0,0-2 0,0 2 0,-1-3 0,-1-3 0,-4 2 0,-2-3 0,0-1 0,-3 2 0,0-2 0,1-1 0,-2-5 0,-3-6 0,-3-5 0,-3-8 0,-1-3 0,3-10 0,-2-4 0,1-7 0,-1-10 0,-1-13 0,-1-8 0,-1 0 0,1-8 0,-1 7 0,-1 4 0,-3 1 0,0 2 0,0 11 0,1 2 0,-4-2 0,-2 4 0,-4-2 0,-3 4 0,2 6 0,2 8 0,1 6 0,1 1 0,4 4 0,1 2 0,-1 6 0,-3 5 0,1 1 0,0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6.856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7473.80469"/>
      <inkml:brushProperty name="anchorY" value="-6136.7251"/>
      <inkml:brushProperty name="scaleFactor" value="0.5"/>
    </inkml:brush>
  </inkml:definitions>
  <inkml:trace contextRef="#ctx0" brushRef="#br0">0 0 24575,'0'0'0,"4"10"0,4 16 0,4 7 0,0 9 0,-2 3 0,-3 2 0,2-4 0,6-6 0,2 2 0,-1-1 0,1 1 0,-4-3 0,-3-5 0,-3-3 0,1 0 0,-3 2 0,4 11 0,5-2 0,4 6 0,-1 0 0,0-4 0,-3-1 0,-4-1 0,-3-5 0,1-4 0,-3-4 0,0-2 0,-2-3 0,2-5 0,0-4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28.090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8796.98145"/>
      <inkml:brushProperty name="anchorY" value="-8157.18604"/>
      <inkml:brushProperty name="scaleFactor" value="0.5"/>
    </inkml:brush>
  </inkml:definitions>
  <inkml:trace contextRef="#ctx0" brushRef="#br0">0 296 24575,'0'0'0,"0"-3"0,4-2 0,8-3 0,4 1 0,8-3 0,1 1 0,1 1 0,3 3 0,-1-2 0,2 1 0,-1 1 0,-2 1 0,2-2 0,-2 1 0,-1 0 0,-2 2 0,-2 1 0,-1 1 0,-5-4 0,0 1 0,-1 0 0,2 1 0,0 1 0,1-4 0,1 2 0,0-5 0,1 2 0,0 1 0,-4-3 0,0 2 0,0 1 0,-4-2 0,2 1 0,0 2 0,2 1 0,1 1 0,1 2 0,-3-4 0,1 1 0,0 0 0,-4-3 0,2 1 0,1 1 0,0 1 0,3 1 0,0 2 0,1-4 0,1 1 0,0 0 0,-4-3 0,0 1 0,0 0 0,1 2 0,0 2 0,6-4 0,0 2 0,0-1 0,0 2 0,-4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1T14:32:30.762"/>
    </inkml:context>
    <inkml:brush xml:id="br0">
      <inkml:brushProperty name="width" value="0.2" units="cm"/>
      <inkml:brushProperty name="height" value="0.2" units="cm"/>
      <inkml:brushProperty name="color" value="#FF4E00"/>
      <inkml:brushProperty name="inkEffects" value="rainbow"/>
      <inkml:brushProperty name="anchorX" value="-10918.49023"/>
      <inkml:brushProperty name="anchorY" value="-8877.10449"/>
      <inkml:brushProperty name="scaleFactor" value="0.5"/>
    </inkml:brush>
  </inkml:definitions>
  <inkml:trace contextRef="#ctx0" brushRef="#br0">0 1 24575,'0'0'0,"4"3"0,5 10 0,3 11 0,3 7 0,-1 3 0,1-2 0,-2 6 0,-4-3 0,-3-2 0,-3-5 0,3-6 0,3-3 0,-1-2 0,-1-1 0,2 5 0,-2 1 0,3-4 0,-1 1 0,-3-2 0,-1 5 0,-2 1 0,-2-1 0,0 1 0,3-5 0,0-1 0,-1 0 0,0 0 0,3 0 0,0 2 0,2-5 0,0 2 0,-1-1 0,-3 2 0,-1 1 0,3 0 0,-1 1 0,0 1 0,-2-1 0,3-2 0,-1-1 0,4 0 0,2 0 0,0 6 0,1-4 0,3 1 0,-3 4 0,1-4 0,-2 0 0,-2-1 0,0 1 0,-1 0 0,-3 0 0,-1 0 0,2 1 0,3 0 0,3-5 0,0 1 0,-3 0 0,-2-3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1f3f73faa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1f3f73faa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f3f73faa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f3f73faa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f3f73faa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f3f73faaa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1f3f73faa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1f3f73faa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f3f73faa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f3f73faa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f3f73faaa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1f3f73faaa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f3f73faa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f3f73faa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1f3f73faaa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1f3f73faaa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1f3f73faa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1f3f73faa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1f3f73faaa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1f3f73faaa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f3f73faa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f3f73faa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1f3f73faa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1f3f73faaa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f3f73faa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1f3f73faa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1f3f73faa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1f3f73faaa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1f3f73faaa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1f3f73faaa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f3f73faaa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1f3f73faaa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743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f3f73faa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1f3f73faa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f3f73faa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1f3f73faa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1f3f73faa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1f3f73faa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f3f73faaa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1f3f73faaa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f3f73faa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1f3f73faa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f3f73faa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1f3f73faaa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f3f73faaa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f3f73faaa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93919" y="4663217"/>
            <a:ext cx="527239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71C733F-EEEA-7FAB-DA09-0ACB584C4BE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624098C-4053-7132-C5AE-8B667C1A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Introduction to Programming for Humanists - 1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6" Type="http://schemas.openxmlformats.org/officeDocument/2006/relationships/customXml" Target="../ink/ink8.xml"/><Relationship Id="rId11" Type="http://schemas.openxmlformats.org/officeDocument/2006/relationships/image" Target="../media/image6.png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102" Type="http://schemas.openxmlformats.org/officeDocument/2006/relationships/customXml" Target="../ink/ink51.xml"/><Relationship Id="rId5" Type="http://schemas.openxmlformats.org/officeDocument/2006/relationships/image" Target="../media/image3.png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59" Type="http://schemas.openxmlformats.org/officeDocument/2006/relationships/image" Target="../media/image30.png"/><Relationship Id="rId103" Type="http://schemas.openxmlformats.org/officeDocument/2006/relationships/image" Target="../media/image52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image" Target="../media/image49.png"/><Relationship Id="rId104" Type="http://schemas.openxmlformats.org/officeDocument/2006/relationships/customXml" Target="../ink/ink52.xml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66" Type="http://schemas.openxmlformats.org/officeDocument/2006/relationships/customXml" Target="../ink/ink33.xml"/><Relationship Id="rId87" Type="http://schemas.openxmlformats.org/officeDocument/2006/relationships/image" Target="../media/image44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56" Type="http://schemas.openxmlformats.org/officeDocument/2006/relationships/customXml" Target="../ink/ink28.xml"/><Relationship Id="rId77" Type="http://schemas.openxmlformats.org/officeDocument/2006/relationships/image" Target="../media/image39.png"/><Relationship Id="rId100" Type="http://schemas.openxmlformats.org/officeDocument/2006/relationships/customXml" Target="../ink/ink50.xml"/><Relationship Id="rId105" Type="http://schemas.openxmlformats.org/officeDocument/2006/relationships/image" Target="../media/image53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image" Target="../media/image2.png"/><Relationship Id="rId25" Type="http://schemas.openxmlformats.org/officeDocument/2006/relationships/image" Target="../media/image13.png"/><Relationship Id="rId46" Type="http://schemas.openxmlformats.org/officeDocument/2006/relationships/customXml" Target="../ink/ink23.xml"/><Relationship Id="rId67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Introduction to Programming for Humanists - 1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Bruno Sartini (he/him) - b.sartini@lmu.de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2A4842E-0F08-6E97-A8DC-DF0F18E26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0BA9291-24CB-9B44-5174-18C85873DBB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3913C29-098A-1436-E0C3-9F77E810E9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is programming?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is the process of </a:t>
            </a:r>
            <a:r>
              <a:rPr lang="it" b="1"/>
              <a:t>writing code</a:t>
            </a:r>
            <a:r>
              <a:rPr lang="it"/>
              <a:t> in a </a:t>
            </a:r>
            <a:r>
              <a:rPr lang="it" b="1"/>
              <a:t>programming language</a:t>
            </a:r>
            <a:r>
              <a:rPr lang="it"/>
              <a:t> to </a:t>
            </a:r>
            <a:r>
              <a:rPr lang="it" b="1"/>
              <a:t>carry out a task.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With adequate knowledge of programming, you can create </a:t>
            </a:r>
            <a:r>
              <a:rPr lang="it" b="1"/>
              <a:t>software applications, dynamic websites, other computational tools</a:t>
            </a:r>
            <a:r>
              <a:rPr lang="it"/>
              <a:t>.</a:t>
            </a:r>
            <a:endParaRPr b="1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32CDD4A-FE47-24EE-3135-20CAE538DA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876698D-EA2A-E79F-A920-6D3C22A98B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959026D-3033-B904-9C59-EEACA88170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961BFB-E79F-90AB-C43F-6D1009E82E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E0E9E76-7784-C582-E355-FC8A0D1F82D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BB172-A75C-B3F6-BD77-D264242100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b="1" dirty="0"/>
              <a:t>To reach the level of A1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DF1E2F-A204-5561-F485-1A213F55EB3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8C1BA8-1201-8541-C60E-8FFC292116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F3D0D20-1378-EFF5-AD96-2846D06CF9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1BB0D0-F809-C9EB-7B48-7E3FD8E5BC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Programming languages are languages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An intensive course of German for beginners consists of 60 hours.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b="1" dirty="0"/>
              <a:t>To reach the level of A1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dirty="0"/>
              <a:t>Do you think you could learn a new language in 30-45 hours?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dirty="0"/>
              <a:t>In this course, you will learn the basics to program in Python, but that alone won’t make you a “fluent” programmer.</a:t>
            </a: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BF2FE59-DAB5-FABD-C890-5433F1B4103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A9D29C-6AB4-A2D7-C90F-F50B80B44C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Ehm… So, what are we actually doing here?</a:t>
            </a: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Understand the basic principles of programming, including variables, data types, functions, and data structures  (...and how they can be used to solve problems in humanities research).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Learn the fundamentals of the Python programming language, including syntax, data structures, and its specific programming concepts (...and how to use them to write simple programs).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Develop the skills to design, understand, implement, document, and test programs using Python.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Explore the various libraries and tools available in Python and learn how they can be used in (humanities) research.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it" dirty="0"/>
              <a:t>Develop critical thinking skills and the ability to evaluate programming solutions for their appropriateness and effectiveness in solving humanities research problems.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5E0B96A-3C94-2112-7D56-9DA25C24C3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48759CC-E31C-6FFB-57F9-F1233894C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134E5DB-5E9D-5DF3-FC9D-7B4195032E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5BD6BA-0A97-1015-B660-AE16273952F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2C90588-E668-E984-1AC1-BCF79C88E93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D05134-419A-667A-B517-0ACC5333AA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3529-061D-2DC8-B109-4148234EF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6" y="372056"/>
            <a:ext cx="8520600" cy="841800"/>
          </a:xfrm>
        </p:spPr>
        <p:txBody>
          <a:bodyPr/>
          <a:lstStyle/>
          <a:p>
            <a:r>
              <a:rPr lang="en-US" dirty="0"/>
              <a:t>How to survive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6C8914-670D-A86F-0581-60E4E0D6E6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</a:t>
            </a:fld>
            <a:endParaRPr lang="it"/>
          </a:p>
        </p:txBody>
      </p:sp>
      <p:pic>
        <p:nvPicPr>
          <p:cNvPr id="7" name="Picture 6" descr="A book cover with an elephant&#10;&#10;Description automatically generated">
            <a:extLst>
              <a:ext uri="{FF2B5EF4-FFF2-40B4-BE49-F238E27FC236}">
                <a16:creationId xmlns:a16="http://schemas.microsoft.com/office/drawing/2014/main" id="{754D557B-7B32-DFB2-0BE8-770C6DD9D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395" y="1110746"/>
            <a:ext cx="3147210" cy="394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4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</a:t>
            </a:r>
            <a:r>
              <a:rPr lang="it" b="1"/>
              <a:t>blocks of code</a:t>
            </a:r>
            <a:r>
              <a:rPr lang="it"/>
              <a:t> you can reuse to perform even extremely complex tasks, </a:t>
            </a:r>
            <a:r>
              <a:rPr lang="it" b="1"/>
              <a:t>in a single line</a:t>
            </a:r>
            <a:r>
              <a:rPr lang="it"/>
              <a:t>, which spares you a lot of time)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9BFCC52-E434-2050-38FA-ADA15A43BD3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9C7713-9FE7-7138-2CD6-670A18AFC3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064037B-E8F2-D676-6701-E5045A276D5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390895F-C909-6E5B-C254-A88CF18827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Why Python?</a:t>
            </a: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learn (unlike German…)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Extremely popular (which means that probably most of the problems you will face have already been solved by someone else)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 has many libraries (i.e. blocks of code you can reuse to perform even extremely complex tasks, in a single line, which spares you a lot of time)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Easy to run. You can write the code and run it from the prompt or through an integrated development environment (more on that later…)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it"/>
              <a:t>It’s a high-level language.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F84627F-6F53-D898-37E1-FEA6145CAB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20515D-E648-6C86-6008-9D9B7FBF30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High-level??? Wasn’t it supposed to be easy???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EE60BDE-BB2F-F96D-9074-46C33B7C66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B251CCB-2959-8A19-CC25-B4BC75EC86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The string “hello” in python would be: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223012390218 12jssjkdnajdw 2iewie4284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13F3AB9-BB7F-54D0-C1C0-1272888947C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2B6358F-0BEA-E393-9359-4F20DAEFF7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 level??? Wasn’t it supposed to be easy???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High-level means that it is an abstraction from the “real computer language”, or binary code, and it is closer to human language (so it is easier)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01001000 01100101 01101100 01101100 01101111 00001010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This is the string “hello” in binary code.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Joke.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It’s “hello”.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3A48071-0F9F-1E28-FAC8-4FF1AB681E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4A4B80-8AF3-C6A2-103C-5041D68E0B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3E420-05E5-E84B-67C5-20A31A64B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is an interpreted language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E0B1D-7393-F493-C17A-46906A244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Which means you must have an interpreter in your computer (or in the cloud) to run Python.</a:t>
            </a:r>
          </a:p>
          <a:p>
            <a:r>
              <a:rPr lang="en-US" dirty="0"/>
              <a:t>In this lab, Python is already installed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There are other languages, such as C++ that are *compiled*, which means that the code needs to be compiled and turned into an executable version (like </a:t>
            </a:r>
            <a:r>
              <a:rPr lang="en-US" b="1" dirty="0"/>
              <a:t>files.exe</a:t>
            </a:r>
            <a:r>
              <a:rPr lang="en-US" dirty="0"/>
              <a:t>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 main difference is that you generally use compiled languages to create very complex software architecture and combine everything into one executable file.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Interpreted languages are more task based (more specific) and it's easier to change the scripts and test them, that's why they are more used in research!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60AB3-E7E4-1C2D-185B-8ED3B8A4CC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26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9AF31-5E76-F824-7559-F2586901A61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11131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7B55B-727C-4CB6-5F04-B7510A903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 structure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A4EA8E8-D844-4D44-A04B-16ADC21EB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it-IT" dirty="0"/>
              <a:t>Introduction to the </a:t>
            </a:r>
            <a:r>
              <a:rPr lang="it-IT" dirty="0" err="1"/>
              <a:t>topic</a:t>
            </a:r>
            <a:r>
              <a:rPr lang="it-IT" dirty="0"/>
              <a:t> – </a:t>
            </a:r>
            <a:r>
              <a:rPr lang="it-IT" dirty="0" err="1"/>
              <a:t>Revision</a:t>
            </a:r>
            <a:r>
              <a:rPr lang="it-IT" dirty="0"/>
              <a:t> of the </a:t>
            </a:r>
            <a:r>
              <a:rPr lang="it-IT" dirty="0" err="1"/>
              <a:t>previous</a:t>
            </a:r>
            <a:r>
              <a:rPr lang="it-IT" dirty="0"/>
              <a:t> week</a:t>
            </a:r>
          </a:p>
          <a:p>
            <a:pPr>
              <a:buFont typeface="+mj-lt"/>
              <a:buAutoNum type="arabicPeriod"/>
            </a:pPr>
            <a:r>
              <a:rPr lang="it-IT" dirty="0"/>
              <a:t>Follow </a:t>
            </a:r>
            <a:r>
              <a:rPr lang="it-IT" dirty="0" err="1"/>
              <a:t>my</a:t>
            </a:r>
            <a:r>
              <a:rPr lang="it-IT" dirty="0"/>
              <a:t> </a:t>
            </a:r>
            <a:r>
              <a:rPr lang="it-IT" dirty="0" err="1"/>
              <a:t>explanation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interactive notebooks</a:t>
            </a:r>
          </a:p>
          <a:p>
            <a:pPr>
              <a:buFont typeface="+mj-lt"/>
              <a:buAutoNum type="arabicPeriod"/>
            </a:pPr>
            <a:r>
              <a:rPr lang="it-IT" dirty="0"/>
              <a:t>Do the </a:t>
            </a:r>
            <a:r>
              <a:rPr lang="it-IT" dirty="0" err="1"/>
              <a:t>exercises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own, I </a:t>
            </a:r>
            <a:r>
              <a:rPr lang="it-IT" dirty="0" err="1"/>
              <a:t>will</a:t>
            </a:r>
            <a:r>
              <a:rPr lang="it-IT" dirty="0"/>
              <a:t> help </a:t>
            </a:r>
            <a:r>
              <a:rPr lang="it-IT" dirty="0" err="1"/>
              <a:t>if</a:t>
            </a:r>
            <a:r>
              <a:rPr lang="it-IT" dirty="0"/>
              <a:t> needed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B40E7F-6F6C-7582-A7B0-8A7CD5A520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AE70156-4B84-6F6D-FD45-452C47362B8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2944993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19243-78B6-796A-655F-489E0F62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03C00-38E8-C386-F6DB-A2F3142F5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October 17</a:t>
            </a:r>
            <a:r>
              <a:rPr lang="en-US" baseline="30000" dirty="0"/>
              <a:t>th</a:t>
            </a:r>
            <a:r>
              <a:rPr lang="en-US" dirty="0"/>
              <a:t>: Introduction + Explaining + Exercises 14:15-16:45 [1]</a:t>
            </a:r>
          </a:p>
          <a:p>
            <a:r>
              <a:rPr lang="en-US" dirty="0"/>
              <a:t>October 24</a:t>
            </a:r>
            <a:r>
              <a:rPr lang="en-US" baseline="30000" dirty="0"/>
              <a:t>th</a:t>
            </a:r>
            <a:r>
              <a:rPr lang="en-US" dirty="0"/>
              <a:t>: Explaining + Exercises 14:15-16:45 [2]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October 31</a:t>
            </a:r>
            <a:r>
              <a:rPr lang="en-US" baseline="30000" dirty="0">
                <a:solidFill>
                  <a:schemeClr val="bg1"/>
                </a:solidFill>
                <a:highlight>
                  <a:srgbClr val="800080"/>
                </a:highlight>
              </a:rPr>
              <a:t>st</a:t>
            </a:r>
            <a:r>
              <a:rPr lang="en-US" dirty="0">
                <a:solidFill>
                  <a:schemeClr val="bg1"/>
                </a:solidFill>
                <a:highlight>
                  <a:srgbClr val="800080"/>
                </a:highlight>
              </a:rPr>
              <a:t>: Script or Treat? Halloween Special Exercise 14:00-16:15 [3]</a:t>
            </a:r>
          </a:p>
          <a:p>
            <a:r>
              <a:rPr lang="en-US" dirty="0">
                <a:highlight>
                  <a:srgbClr val="FFFF00"/>
                </a:highlight>
              </a:rPr>
              <a:t>From November 7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 to December 5</a:t>
            </a:r>
            <a:r>
              <a:rPr lang="en-US" baseline="30000" dirty="0">
                <a:highlight>
                  <a:srgbClr val="FFFF00"/>
                </a:highlight>
              </a:rPr>
              <a:t>th</a:t>
            </a:r>
            <a:r>
              <a:rPr lang="en-US" dirty="0">
                <a:highlight>
                  <a:srgbClr val="FFFF00"/>
                </a:highlight>
              </a:rPr>
              <a:t>: Web Design Laboratory 14:15-16:45 (not mandatory to attend unless you are registered for that too)</a:t>
            </a:r>
          </a:p>
          <a:p>
            <a:r>
              <a:rPr lang="en-US" dirty="0"/>
              <a:t>December 12</a:t>
            </a:r>
            <a:r>
              <a:rPr lang="en-US" baseline="30000" dirty="0"/>
              <a:t>th</a:t>
            </a:r>
            <a:r>
              <a:rPr lang="en-US" dirty="0"/>
              <a:t>: Explaining + Exercises 14:15-16:45 [4]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December 19</a:t>
            </a:r>
            <a:r>
              <a:rPr lang="en-US" baseline="30000" dirty="0">
                <a:solidFill>
                  <a:schemeClr val="bg1"/>
                </a:solidFill>
                <a:highlight>
                  <a:srgbClr val="FF0000"/>
                </a:highlight>
              </a:rPr>
              <a:t>th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: </a:t>
            </a: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Scriptmas</a:t>
            </a:r>
            <a: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  <a:t>! Holiday Special Exercise 14:15-16:45 [5]</a:t>
            </a:r>
          </a:p>
          <a:p>
            <a:r>
              <a:rPr lang="en-US" dirty="0"/>
              <a:t>January 9</a:t>
            </a:r>
            <a:r>
              <a:rPr lang="en-US" baseline="30000" dirty="0"/>
              <a:t>th</a:t>
            </a:r>
            <a:r>
              <a:rPr lang="en-US" dirty="0"/>
              <a:t>: Explaining + Exercises 14:15-16:45 [6]</a:t>
            </a:r>
          </a:p>
          <a:p>
            <a:r>
              <a:rPr lang="en-US" dirty="0"/>
              <a:t>January 16</a:t>
            </a:r>
            <a:r>
              <a:rPr lang="en-US" baseline="30000" dirty="0"/>
              <a:t>th</a:t>
            </a:r>
            <a:r>
              <a:rPr lang="en-US" dirty="0"/>
              <a:t>: Explaining + Exercises 14:15-16:45 [7]</a:t>
            </a:r>
          </a:p>
          <a:p>
            <a:r>
              <a:rPr lang="en-US" dirty="0"/>
              <a:t>January 23</a:t>
            </a:r>
            <a:r>
              <a:rPr lang="en-US" baseline="30000" dirty="0"/>
              <a:t>rd</a:t>
            </a:r>
            <a:r>
              <a:rPr lang="en-US" dirty="0"/>
              <a:t>: Explaining + Exercises 14:15-16:45 [8]</a:t>
            </a:r>
          </a:p>
          <a:p>
            <a:r>
              <a:rPr lang="en-US" dirty="0"/>
              <a:t>January 30</a:t>
            </a:r>
            <a:r>
              <a:rPr lang="en-US" baseline="30000" dirty="0"/>
              <a:t>th</a:t>
            </a:r>
            <a:r>
              <a:rPr lang="en-US" dirty="0"/>
              <a:t>: Explaining + Exercises 14:15-16:45 [9]</a:t>
            </a:r>
          </a:p>
          <a:p>
            <a:r>
              <a:rPr lang="en-US" dirty="0"/>
              <a:t>February 6</a:t>
            </a:r>
            <a:r>
              <a:rPr lang="en-US" baseline="30000" dirty="0"/>
              <a:t>th</a:t>
            </a:r>
            <a:r>
              <a:rPr lang="en-US" dirty="0"/>
              <a:t>: Revision 14:15-16:45 [10]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February 13</a:t>
            </a:r>
            <a:r>
              <a:rPr lang="en-US" baseline="30000" dirty="0">
                <a:solidFill>
                  <a:schemeClr val="bg1"/>
                </a:solidFill>
                <a:highlight>
                  <a:srgbClr val="000000"/>
                </a:highlight>
              </a:rPr>
              <a:t>th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: Written Exam 14:30-16:00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4F8F7-AAD0-EB30-E776-2867E5F263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28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C2B16-353C-AFE0-CF8B-C702E40172B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479897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3C0535-5CD8-2394-87D0-B30DB8D9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696EBB6-6E19-6D09-CA4D-5EE21A644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 with a </a:t>
            </a:r>
            <a:r>
              <a:rPr lang="it-IT" dirty="0" err="1"/>
              <a:t>series</a:t>
            </a:r>
            <a:r>
              <a:rPr lang="it-IT" dirty="0"/>
              <a:t> of </a:t>
            </a:r>
            <a:r>
              <a:rPr lang="it-IT" dirty="0" err="1"/>
              <a:t>exercises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developing</a:t>
            </a:r>
            <a:r>
              <a:rPr lang="it-IT" dirty="0"/>
              <a:t> </a:t>
            </a:r>
            <a:r>
              <a:rPr lang="it-IT" dirty="0" err="1"/>
              <a:t>algorithms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understanding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correcting</a:t>
            </a:r>
            <a:r>
              <a:rPr lang="it-IT" b="1" dirty="0"/>
              <a:t>/debugging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and some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b="1" dirty="0" err="1"/>
              <a:t>documenting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.</a:t>
            </a:r>
          </a:p>
          <a:p>
            <a:r>
              <a:rPr lang="it-IT" dirty="0"/>
              <a:t>OR </a:t>
            </a:r>
            <a:r>
              <a:rPr lang="it-IT" dirty="0" err="1"/>
              <a:t>something</a:t>
            </a:r>
            <a:r>
              <a:rPr lang="it-IT" dirty="0"/>
              <a:t> else </a:t>
            </a:r>
            <a:r>
              <a:rPr lang="it-IT" dirty="0" err="1"/>
              <a:t>depending</a:t>
            </a:r>
            <a:r>
              <a:rPr lang="it-IT" dirty="0"/>
              <a:t> on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study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91AF2-9B2F-70CE-9EFE-0E4C6613DD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E8DE1D-F2D5-6130-6A32-BE55CA20ECA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00342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700" dirty="0"/>
              <a:t>A humanist (shocking!)</a:t>
            </a:r>
            <a:endParaRPr sz="1700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E05603B-20E9-D440-765D-329E2F6811E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1E30E56-0CB6-61DC-439B-0FE8A034E1F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A11CBE-9C1D-2FE7-4BA0-2E626358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Scores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13EBA0E-7C12-61A3-F5B1-68B2D658F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25 points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section</a:t>
            </a:r>
            <a:r>
              <a:rPr lang="it-IT" dirty="0"/>
              <a:t> (</a:t>
            </a:r>
            <a:r>
              <a:rPr lang="it-IT" dirty="0" err="1"/>
              <a:t>development</a:t>
            </a:r>
            <a:r>
              <a:rPr lang="it-IT" dirty="0"/>
              <a:t>, </a:t>
            </a:r>
            <a:r>
              <a:rPr lang="it-IT" dirty="0" err="1"/>
              <a:t>understanding</a:t>
            </a:r>
            <a:r>
              <a:rPr lang="it-IT" dirty="0"/>
              <a:t>, </a:t>
            </a:r>
            <a:r>
              <a:rPr lang="it-IT" dirty="0" err="1"/>
              <a:t>correcting</a:t>
            </a:r>
            <a:r>
              <a:rPr lang="it-IT" dirty="0"/>
              <a:t>, </a:t>
            </a:r>
            <a:r>
              <a:rPr lang="it-IT" dirty="0" err="1"/>
              <a:t>documenting</a:t>
            </a:r>
            <a:r>
              <a:rPr lang="it-IT" dirty="0"/>
              <a:t>)</a:t>
            </a:r>
          </a:p>
          <a:p>
            <a:r>
              <a:rPr lang="it-IT" dirty="0"/>
              <a:t>Total score: 100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56848F-9398-AF62-B50B-45572624DC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894DBB6-B07C-6511-F8D5-4BC3FC50266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1765384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D099CD-BF54-20ED-3B37-FD574F8C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Final grade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FF6E781-58B1-48FB-56E8-066B2BCEA5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37D67-D508-E883-62E4-44BAF9FA0E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FAABE037-24FC-704B-32BC-2456C9680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133704"/>
              </p:ext>
            </p:extLst>
          </p:nvPr>
        </p:nvGraphicFramePr>
        <p:xfrm>
          <a:off x="1402080" y="919693"/>
          <a:ext cx="6996619" cy="4125804"/>
        </p:xfrm>
        <a:graphic>
          <a:graphicData uri="http://schemas.openxmlformats.org/drawingml/2006/table">
            <a:tbl>
              <a:tblPr/>
              <a:tblGrid>
                <a:gridCol w="1894353">
                  <a:extLst>
                    <a:ext uri="{9D8B030D-6E8A-4147-A177-3AD203B41FA5}">
                      <a16:colId xmlns:a16="http://schemas.microsoft.com/office/drawing/2014/main" val="2467095815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1368005912"/>
                    </a:ext>
                  </a:extLst>
                </a:gridCol>
                <a:gridCol w="2551133">
                  <a:extLst>
                    <a:ext uri="{9D8B030D-6E8A-4147-A177-3AD203B41FA5}">
                      <a16:colId xmlns:a16="http://schemas.microsoft.com/office/drawing/2014/main" val="2714474290"/>
                    </a:ext>
                  </a:extLst>
                </a:gridCol>
              </a:tblGrid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Grade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T</a:t>
                      </a:r>
                      <a:r>
                        <a:rPr lang="en-US" sz="1400" b="1" dirty="0" err="1">
                          <a:effectLst/>
                        </a:rPr>
                        <a:t>otal</a:t>
                      </a:r>
                      <a:r>
                        <a:rPr lang="en-US" sz="1400" b="1" dirty="0">
                          <a:effectLst/>
                        </a:rPr>
                        <a:t> Score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P</a:t>
                      </a:r>
                      <a:r>
                        <a:rPr lang="en-US" sz="1400" b="1" dirty="0">
                          <a:effectLst/>
                        </a:rPr>
                        <a:t>ass/fail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789842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100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510615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1.3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96-99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321240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1.7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91-95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8714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86-90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368881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81-85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25563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2.7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76-80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23208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71-75</a:t>
                      </a:r>
                      <a:endParaRPr lang="en-US" sz="1400" dirty="0">
                        <a:effectLst/>
                      </a:endParaRP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172509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3.3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6</a:t>
                      </a:r>
                      <a:r>
                        <a:rPr lang="en-US" sz="1400" dirty="0">
                          <a:effectLst/>
                        </a:rPr>
                        <a:t>6-70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55454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>
                          <a:effectLst/>
                          <a:latin typeface="Roboto" panose="02000000000000000000" pitchFamily="2" charset="0"/>
                        </a:rPr>
                        <a:t>3.7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61-65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pass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638866"/>
                  </a:ext>
                </a:extLst>
              </a:tr>
              <a:tr h="310573">
                <a:tc>
                  <a:txBody>
                    <a:bodyPr/>
                    <a:lstStyle/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4.0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4.3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4.7</a:t>
                      </a:r>
                    </a:p>
                    <a:p>
                      <a:pPr algn="ctr"/>
                      <a:r>
                        <a:rPr lang="en-US" sz="1400" i="0" dirty="0">
                          <a:effectLst/>
                          <a:latin typeface="Roboto" panose="02000000000000000000" pitchFamily="2" charset="0"/>
                        </a:rPr>
                        <a:t>5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60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55-59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50-54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&lt;50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effectLst/>
                        </a:rPr>
                        <a:t>p</a:t>
                      </a:r>
                      <a:r>
                        <a:rPr lang="en-US" sz="1400" dirty="0">
                          <a:effectLst/>
                        </a:rPr>
                        <a:t>ass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  <a:p>
                      <a:pPr algn="ctr"/>
                      <a:r>
                        <a:rPr lang="en-US" sz="1400" dirty="0">
                          <a:effectLst/>
                        </a:rPr>
                        <a:t>fail</a:t>
                      </a:r>
                    </a:p>
                  </a:txBody>
                  <a:tcPr marL="110919" marR="110919" marT="51762" marB="5176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42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102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21AB6B3-411E-0C1F-9A2B-BC7EA039F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Important tools and programming </a:t>
            </a:r>
            <a:r>
              <a:rPr lang="it-IT" dirty="0" err="1"/>
              <a:t>language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(</a:t>
            </a:r>
            <a:r>
              <a:rPr lang="it-IT" dirty="0" err="1"/>
              <a:t>should</a:t>
            </a:r>
            <a:r>
              <a:rPr lang="it-IT" dirty="0"/>
              <a:t>) be </a:t>
            </a:r>
            <a:r>
              <a:rPr lang="it-IT" dirty="0" err="1"/>
              <a:t>installed</a:t>
            </a:r>
            <a:r>
              <a:rPr lang="it-IT" dirty="0"/>
              <a:t> in the lab computers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C85DBB2-E13A-3FF4-4C16-24C27B5A0D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081"/>
            <a:ext cx="8520600" cy="2785794"/>
          </a:xfrm>
        </p:spPr>
        <p:txBody>
          <a:bodyPr>
            <a:normAutofit fontScale="92500" lnSpcReduction="20000"/>
          </a:bodyPr>
          <a:lstStyle/>
          <a:p>
            <a:r>
              <a:rPr lang="it-IT" dirty="0"/>
              <a:t>Python – </a:t>
            </a:r>
            <a:r>
              <a:rPr lang="it-IT" b="1" dirty="0"/>
              <a:t>check </a:t>
            </a:r>
            <a:r>
              <a:rPr lang="it-IT" b="1" dirty="0" err="1"/>
              <a:t>if</a:t>
            </a:r>
            <a:r>
              <a:rPr lang="it-IT" b="1" dirty="0"/>
              <a:t> </a:t>
            </a:r>
            <a:r>
              <a:rPr lang="it-IT" b="1" dirty="0" err="1"/>
              <a:t>you</a:t>
            </a:r>
            <a:r>
              <a:rPr lang="it-IT" b="1" dirty="0"/>
              <a:t> </a:t>
            </a:r>
            <a:r>
              <a:rPr lang="it-IT" b="1" dirty="0" err="1"/>
              <a:t>have</a:t>
            </a:r>
            <a:r>
              <a:rPr lang="it-IT" b="1" dirty="0"/>
              <a:t> Python, in the </a:t>
            </a:r>
            <a:r>
              <a:rPr lang="it-IT" b="1" dirty="0" err="1"/>
              <a:t>search</a:t>
            </a:r>
            <a:r>
              <a:rPr lang="it-IT" b="1" dirty="0"/>
              <a:t> bar </a:t>
            </a:r>
            <a:r>
              <a:rPr lang="it-IT" b="1" dirty="0" err="1"/>
              <a:t>search</a:t>
            </a:r>
            <a:r>
              <a:rPr lang="it-IT" b="1" dirty="0"/>
              <a:t> for «</a:t>
            </a:r>
            <a:r>
              <a:rPr lang="it-IT" b="1" dirty="0" err="1"/>
              <a:t>Eingabeaufforderung</a:t>
            </a:r>
            <a:r>
              <a:rPr lang="it-IT" b="1" dirty="0"/>
              <a:t>», open </a:t>
            </a:r>
            <a:r>
              <a:rPr lang="it-IT" b="1" dirty="0" err="1"/>
              <a:t>it</a:t>
            </a:r>
            <a:r>
              <a:rPr lang="it-IT" b="1" dirty="0"/>
              <a:t>, and then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python</a:t>
            </a:r>
            <a:r>
              <a:rPr lang="it-IT" b="1" dirty="0"/>
              <a:t>» – a </a:t>
            </a:r>
            <a:r>
              <a:rPr lang="it-IT" b="1" dirty="0" err="1"/>
              <a:t>message</a:t>
            </a:r>
            <a:r>
              <a:rPr lang="it-IT" b="1" dirty="0"/>
              <a:t> with the Python </a:t>
            </a:r>
            <a:r>
              <a:rPr lang="it-IT" b="1" dirty="0" err="1"/>
              <a:t>version</a:t>
            </a:r>
            <a:r>
              <a:rPr lang="it-IT" b="1" dirty="0"/>
              <a:t> </a:t>
            </a:r>
            <a:r>
              <a:rPr lang="it-IT" b="1" dirty="0" err="1"/>
              <a:t>should</a:t>
            </a:r>
            <a:r>
              <a:rPr lang="it-IT" b="1" dirty="0"/>
              <a:t> appear</a:t>
            </a:r>
          </a:p>
          <a:p>
            <a:r>
              <a:rPr lang="it-IT" dirty="0" err="1"/>
              <a:t>PyCharm</a:t>
            </a:r>
            <a:r>
              <a:rPr lang="it-IT" dirty="0"/>
              <a:t> – </a:t>
            </a:r>
            <a:r>
              <a:rPr lang="it-IT" b="1" dirty="0"/>
              <a:t>look for </a:t>
            </a:r>
            <a:r>
              <a:rPr lang="it-IT" b="1" dirty="0" err="1"/>
              <a:t>Pycharm</a:t>
            </a:r>
            <a:r>
              <a:rPr lang="it-IT" b="1" dirty="0"/>
              <a:t> in the </a:t>
            </a:r>
            <a:r>
              <a:rPr lang="it-IT" b="1" dirty="0" err="1"/>
              <a:t>search</a:t>
            </a:r>
            <a:r>
              <a:rPr lang="it-IT" b="1" dirty="0"/>
              <a:t> bar, open </a:t>
            </a:r>
            <a:r>
              <a:rPr lang="it-IT" b="1" dirty="0" err="1"/>
              <a:t>it</a:t>
            </a:r>
            <a:r>
              <a:rPr lang="it-IT" b="1" dirty="0"/>
              <a:t>, create a new project</a:t>
            </a:r>
          </a:p>
          <a:p>
            <a:r>
              <a:rPr lang="it-IT" dirty="0" err="1"/>
              <a:t>Jupyter</a:t>
            </a:r>
            <a:r>
              <a:rPr lang="it-IT" dirty="0"/>
              <a:t> Notebook – </a:t>
            </a:r>
            <a:r>
              <a:rPr lang="it-IT" b="1" dirty="0"/>
              <a:t>once </a:t>
            </a:r>
            <a:r>
              <a:rPr lang="it-IT" b="1" dirty="0" err="1"/>
              <a:t>you</a:t>
            </a:r>
            <a:r>
              <a:rPr lang="it-IT" b="1" dirty="0"/>
              <a:t> are inside the project in </a:t>
            </a:r>
            <a:r>
              <a:rPr lang="it-IT" b="1" dirty="0" err="1"/>
              <a:t>PyCharm</a:t>
            </a:r>
            <a:r>
              <a:rPr lang="it-IT" b="1" dirty="0"/>
              <a:t>, click on </a:t>
            </a:r>
            <a:r>
              <a:rPr lang="it-IT" b="1" dirty="0" err="1"/>
              <a:t>View</a:t>
            </a:r>
            <a:r>
              <a:rPr lang="it-IT" b="1" dirty="0"/>
              <a:t>, Tool Windows, Terminal. Once </a:t>
            </a:r>
            <a:r>
              <a:rPr lang="it-IT" b="1" dirty="0" err="1"/>
              <a:t>there</a:t>
            </a:r>
            <a:r>
              <a:rPr lang="it-IT" b="1" dirty="0"/>
              <a:t>, </a:t>
            </a:r>
            <a:r>
              <a:rPr lang="it-IT" b="1" dirty="0" err="1"/>
              <a:t>type</a:t>
            </a:r>
            <a:r>
              <a:rPr lang="it-IT" b="1" dirty="0"/>
              <a:t> «</a:t>
            </a:r>
            <a:r>
              <a:rPr lang="it-IT" b="1" dirty="0" err="1"/>
              <a:t>jupyter</a:t>
            </a:r>
            <a:r>
              <a:rPr lang="it-IT" b="1" dirty="0"/>
              <a:t> notebook», a browser page </a:t>
            </a:r>
            <a:r>
              <a:rPr lang="it-IT" b="1" dirty="0" err="1"/>
              <a:t>should</a:t>
            </a:r>
            <a:r>
              <a:rPr lang="it-IT" b="1" dirty="0"/>
              <a:t> open</a:t>
            </a:r>
          </a:p>
          <a:p>
            <a:r>
              <a:rPr lang="it-IT" b="1" dirty="0" err="1"/>
              <a:t>Error</a:t>
            </a:r>
            <a:r>
              <a:rPr lang="it-IT" b="1" dirty="0"/>
              <a:t> </a:t>
            </a:r>
            <a:r>
              <a:rPr lang="it-IT" b="1" dirty="0" err="1"/>
              <a:t>message</a:t>
            </a:r>
            <a:r>
              <a:rPr lang="it-IT" b="1" dirty="0"/>
              <a:t>? </a:t>
            </a:r>
            <a:r>
              <a:rPr lang="it-IT" b="1" dirty="0" err="1"/>
              <a:t>we</a:t>
            </a:r>
            <a:r>
              <a:rPr lang="it-IT" b="1" dirty="0"/>
              <a:t> </a:t>
            </a:r>
            <a:r>
              <a:rPr lang="it-IT" b="1" dirty="0" err="1"/>
              <a:t>need</a:t>
            </a:r>
            <a:r>
              <a:rPr lang="it-IT" b="1" dirty="0"/>
              <a:t> to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jupyter</a:t>
            </a:r>
            <a:r>
              <a:rPr lang="it-IT" b="1" dirty="0"/>
              <a:t> notebook</a:t>
            </a:r>
          </a:p>
          <a:p>
            <a:r>
              <a:rPr lang="it-IT" b="1" dirty="0"/>
              <a:t>In the </a:t>
            </a:r>
            <a:r>
              <a:rPr lang="it-IT" b="1" dirty="0" err="1"/>
              <a:t>same</a:t>
            </a:r>
            <a:r>
              <a:rPr lang="it-IT" b="1" dirty="0"/>
              <a:t> prompt, </a:t>
            </a:r>
            <a:r>
              <a:rPr lang="it-IT" b="1" dirty="0" err="1"/>
              <a:t>write</a:t>
            </a:r>
            <a:r>
              <a:rPr lang="it-IT" b="1" dirty="0"/>
              <a:t> "</a:t>
            </a:r>
            <a:r>
              <a:rPr lang="it-IT" b="1" dirty="0" err="1"/>
              <a:t>pip</a:t>
            </a:r>
            <a:r>
              <a:rPr lang="it-IT" b="1" dirty="0"/>
              <a:t> </a:t>
            </a:r>
            <a:r>
              <a:rPr lang="it-IT" b="1" dirty="0" err="1"/>
              <a:t>install</a:t>
            </a:r>
            <a:r>
              <a:rPr lang="it-IT" b="1" dirty="0"/>
              <a:t> </a:t>
            </a:r>
            <a:r>
              <a:rPr lang="it-IT" b="1" dirty="0" err="1"/>
              <a:t>jupyter</a:t>
            </a:r>
            <a:r>
              <a:rPr lang="it-IT" b="1" dirty="0"/>
              <a:t> notebook"</a:t>
            </a:r>
          </a:p>
          <a:p>
            <a:r>
              <a:rPr lang="it-IT" b="1" dirty="0" err="1"/>
              <a:t>Try</a:t>
            </a:r>
            <a:r>
              <a:rPr lang="it-IT" b="1" dirty="0"/>
              <a:t> </a:t>
            </a:r>
            <a:r>
              <a:rPr lang="it-IT" b="1" dirty="0" err="1"/>
              <a:t>again</a:t>
            </a:r>
            <a:r>
              <a:rPr lang="it-IT" b="1" dirty="0"/>
              <a:t> with the </a:t>
            </a:r>
            <a:r>
              <a:rPr lang="it-IT" b="1" dirty="0" err="1"/>
              <a:t>jupyter</a:t>
            </a:r>
            <a:r>
              <a:rPr lang="it-IT" b="1" dirty="0"/>
              <a:t> notebook in the prompt</a:t>
            </a:r>
            <a:endParaRPr lang="en-US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A51D0F-8E0C-D59F-4574-2E927664470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76CFC-F87A-4338-4B53-9A513FF374F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4243620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D96-1653-26B2-00BB-EA5986D6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Mantra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97F5-6EBF-D1A7-5E19-59C6344FD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PyCharm</a:t>
            </a:r>
          </a:p>
          <a:p>
            <a:r>
              <a:rPr lang="en-US" dirty="0"/>
              <a:t>Open your project</a:t>
            </a:r>
          </a:p>
          <a:p>
            <a:r>
              <a:rPr lang="en-US" dirty="0"/>
              <a:t>Click on View, Tool Windows, Terminal</a:t>
            </a:r>
          </a:p>
          <a:p>
            <a:r>
              <a:rPr lang="en-US" dirty="0"/>
              <a:t>Type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r>
              <a:rPr lang="en-US" dirty="0"/>
              <a:t>A browser should open</a:t>
            </a:r>
          </a:p>
          <a:p>
            <a:r>
              <a:rPr lang="en-US" dirty="0"/>
              <a:t>If you drag the .</a:t>
            </a:r>
            <a:r>
              <a:rPr lang="en-US" dirty="0" err="1"/>
              <a:t>ipynb</a:t>
            </a:r>
            <a:r>
              <a:rPr lang="en-US" dirty="0"/>
              <a:t> files (more about this later) in the same folder as the project, it should appear in the browser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These are always the steps that we will need to do to access the class materials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CFC5-86D8-2EE4-54BC-3A940DF6E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33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52C4-B005-5A3C-1CD8-BE7A2B57FB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45690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1D96-1653-26B2-00BB-EA5986D69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Our Mantra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497F5-6EBF-D1A7-5E19-59C6344FD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PyCharm</a:t>
            </a:r>
          </a:p>
          <a:p>
            <a:r>
              <a:rPr lang="en-US" dirty="0"/>
              <a:t>Open your project</a:t>
            </a:r>
          </a:p>
          <a:p>
            <a:r>
              <a:rPr lang="en-US" dirty="0"/>
              <a:t>Click on View, Tool Windows, Terminal</a:t>
            </a:r>
          </a:p>
          <a:p>
            <a:r>
              <a:rPr lang="en-US" dirty="0"/>
              <a:t>Type "</a:t>
            </a:r>
            <a:r>
              <a:rPr lang="en-US" dirty="0" err="1"/>
              <a:t>jupyter</a:t>
            </a:r>
            <a:r>
              <a:rPr lang="en-US" dirty="0"/>
              <a:t> notebook"</a:t>
            </a:r>
          </a:p>
          <a:p>
            <a:r>
              <a:rPr lang="en-US" dirty="0"/>
              <a:t>A browser should open</a:t>
            </a:r>
          </a:p>
          <a:p>
            <a:r>
              <a:rPr lang="en-US" dirty="0"/>
              <a:t>If you drag the .</a:t>
            </a:r>
            <a:r>
              <a:rPr lang="en-US" dirty="0" err="1"/>
              <a:t>ipynb</a:t>
            </a:r>
            <a:r>
              <a:rPr lang="en-US" dirty="0"/>
              <a:t> files (more about this later) in the same folder as the project, it should appear in the browser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These are always the steps that we will need to do to access the class materials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0CFC5-86D8-2EE4-54BC-3A940DF6E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mtClean="0"/>
              <a:t>34</a:t>
            </a:fld>
            <a:endParaRPr lang="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F52C4-B005-5A3C-1CD8-BE7A2B57FB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1E5F13-F9AA-40F6-B5E3-A57D7A14011A}"/>
              </a:ext>
            </a:extLst>
          </p:cNvPr>
          <p:cNvGrpSpPr/>
          <p:nvPr/>
        </p:nvGrpSpPr>
        <p:grpSpPr>
          <a:xfrm>
            <a:off x="3078551" y="250380"/>
            <a:ext cx="4080600" cy="1664640"/>
            <a:chOff x="3078551" y="250380"/>
            <a:chExt cx="4080600" cy="16646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A5301B9-F689-1D36-7D9A-E0644022EEED}"/>
                    </a:ext>
                  </a:extLst>
                </p14:cNvPr>
                <p14:cNvContentPartPr/>
                <p14:nvPr/>
              </p14:nvContentPartPr>
              <p14:xfrm>
                <a:off x="3214631" y="778500"/>
                <a:ext cx="256680" cy="8582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A5301B9-F689-1D36-7D9A-E0644022EEE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78631" y="742500"/>
                  <a:ext cx="32832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6A67F1B-844E-C435-AF47-4C54EC2713A0}"/>
                    </a:ext>
                  </a:extLst>
                </p14:cNvPr>
                <p14:cNvContentPartPr/>
                <p14:nvPr/>
              </p14:nvContentPartPr>
              <p14:xfrm>
                <a:off x="3078551" y="827820"/>
                <a:ext cx="558360" cy="522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6A67F1B-844E-C435-AF47-4C54EC2713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42551" y="791820"/>
                  <a:ext cx="63000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709E71-EDC5-1A87-C948-7DB168CD0795}"/>
                    </a:ext>
                  </a:extLst>
                </p14:cNvPr>
                <p14:cNvContentPartPr/>
                <p14:nvPr/>
              </p14:nvContentPartPr>
              <p14:xfrm>
                <a:off x="3793151" y="1099620"/>
                <a:ext cx="133560" cy="3880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709E71-EDC5-1A87-C948-7DB168CD079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57151" y="1063980"/>
                  <a:ext cx="2052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4C2C835-825E-32D5-A982-78256FDC6D63}"/>
                    </a:ext>
                  </a:extLst>
                </p14:cNvPr>
                <p14:cNvContentPartPr/>
                <p14:nvPr/>
              </p14:nvContentPartPr>
              <p14:xfrm>
                <a:off x="3785951" y="935100"/>
                <a:ext cx="573120" cy="352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4C2C835-825E-32D5-A982-78256FDC6D6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49951" y="899100"/>
                  <a:ext cx="64476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AAC7F6B-5136-1382-BCCA-0E74776ACE42}"/>
                    </a:ext>
                  </a:extLst>
                </p14:cNvPr>
                <p14:cNvContentPartPr/>
                <p14:nvPr/>
              </p14:nvContentPartPr>
              <p14:xfrm>
                <a:off x="4390031" y="868140"/>
                <a:ext cx="160920" cy="396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AAC7F6B-5136-1382-BCCA-0E74776ACE4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54031" y="832140"/>
                  <a:ext cx="232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7AA33D-CB4D-D62D-FF59-C5C14C7B36B4}"/>
                    </a:ext>
                  </a:extLst>
                </p14:cNvPr>
                <p14:cNvContentPartPr/>
                <p14:nvPr/>
              </p14:nvContentPartPr>
              <p14:xfrm>
                <a:off x="4675871" y="367020"/>
                <a:ext cx="539280" cy="740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7AA33D-CB4D-D62D-FF59-C5C14C7B36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40231" y="331380"/>
                  <a:ext cx="610920" cy="8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B85D6A1-0D83-BD5D-1C03-1D7B79417ACF}"/>
                    </a:ext>
                  </a:extLst>
                </p14:cNvPr>
                <p14:cNvContentPartPr/>
                <p14:nvPr/>
              </p14:nvContentPartPr>
              <p14:xfrm>
                <a:off x="5514671" y="356940"/>
                <a:ext cx="110880" cy="3618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B85D6A1-0D83-BD5D-1C03-1D7B79417A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78671" y="320940"/>
                  <a:ext cx="182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5A4B54-D335-48F2-F595-D283D828C376}"/>
                    </a:ext>
                  </a:extLst>
                </p14:cNvPr>
                <p14:cNvContentPartPr/>
                <p14:nvPr/>
              </p14:nvContentPartPr>
              <p14:xfrm>
                <a:off x="5357711" y="250380"/>
                <a:ext cx="398520" cy="106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5A4B54-D335-48F2-F595-D283D828C37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21711" y="214380"/>
                  <a:ext cx="470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BB508B4-0D33-FEFD-E353-CA4E4E8CCED9}"/>
                    </a:ext>
                  </a:extLst>
                </p14:cNvPr>
                <p14:cNvContentPartPr/>
                <p14:nvPr/>
              </p14:nvContentPartPr>
              <p14:xfrm>
                <a:off x="5093111" y="1492740"/>
                <a:ext cx="162720" cy="422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BB508B4-0D33-FEFD-E353-CA4E4E8CCED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7111" y="1457100"/>
                  <a:ext cx="2343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E5F4029-C01F-F6EB-1317-2569E487DABB}"/>
                    </a:ext>
                  </a:extLst>
                </p14:cNvPr>
                <p14:cNvContentPartPr/>
                <p14:nvPr/>
              </p14:nvContentPartPr>
              <p14:xfrm>
                <a:off x="4871711" y="1273140"/>
                <a:ext cx="417960" cy="2840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E5F4029-C01F-F6EB-1317-2569E487DA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835711" y="1237500"/>
                  <a:ext cx="4896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7E02EE-8301-C535-60A1-FBC7DB68E78E}"/>
                    </a:ext>
                  </a:extLst>
                </p14:cNvPr>
                <p14:cNvContentPartPr/>
                <p14:nvPr/>
              </p14:nvContentPartPr>
              <p14:xfrm>
                <a:off x="5521511" y="1299780"/>
                <a:ext cx="162000" cy="3956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7E02EE-8301-C535-60A1-FBC7DB68E78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5871" y="1264140"/>
                  <a:ext cx="2336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5A50A0-8E1E-23D8-7940-FF4898D4EB0E}"/>
                    </a:ext>
                  </a:extLst>
                </p14:cNvPr>
                <p14:cNvContentPartPr/>
                <p14:nvPr/>
              </p14:nvContentPartPr>
              <p14:xfrm>
                <a:off x="5836151" y="1142460"/>
                <a:ext cx="244080" cy="5544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5A50A0-8E1E-23D8-7940-FF4898D4EB0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800511" y="1106820"/>
                  <a:ext cx="315720" cy="62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6AE0323-53D0-AEC4-680A-1C0D87DAA8FE}"/>
                    </a:ext>
                  </a:extLst>
                </p14:cNvPr>
                <p14:cNvContentPartPr/>
                <p14:nvPr/>
              </p14:nvContentPartPr>
              <p14:xfrm>
                <a:off x="5618351" y="1321380"/>
                <a:ext cx="311040" cy="160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6AE0323-53D0-AEC4-680A-1C0D87DAA8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82351" y="1285740"/>
                  <a:ext cx="382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91B2025-7412-34DB-3C84-B8CAE878C600}"/>
                    </a:ext>
                  </a:extLst>
                </p14:cNvPr>
                <p14:cNvContentPartPr/>
                <p14:nvPr/>
              </p14:nvContentPartPr>
              <p14:xfrm>
                <a:off x="6328991" y="992700"/>
                <a:ext cx="99360" cy="365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91B2025-7412-34DB-3C84-B8CAE878C6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92991" y="956700"/>
                  <a:ext cx="1710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BD02A4-88C7-D6EF-DA32-3CE367EB41AD}"/>
                    </a:ext>
                  </a:extLst>
                </p14:cNvPr>
                <p14:cNvContentPartPr/>
                <p14:nvPr/>
              </p14:nvContentPartPr>
              <p14:xfrm>
                <a:off x="6681791" y="814140"/>
                <a:ext cx="477360" cy="70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BD02A4-88C7-D6EF-DA32-3CE367EB41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46151" y="778140"/>
                  <a:ext cx="549000" cy="77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BECC1E-5266-778A-9672-7406F19F6489}"/>
              </a:ext>
            </a:extLst>
          </p:cNvPr>
          <p:cNvGrpSpPr/>
          <p:nvPr/>
        </p:nvGrpSpPr>
        <p:grpSpPr>
          <a:xfrm>
            <a:off x="3583271" y="2221380"/>
            <a:ext cx="2561040" cy="580320"/>
            <a:chOff x="3583271" y="2221380"/>
            <a:chExt cx="2561040" cy="5803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D6FA057-0AB8-CDD0-ED0C-7E10B9628CE0}"/>
                    </a:ext>
                  </a:extLst>
                </p14:cNvPr>
                <p14:cNvContentPartPr/>
                <p14:nvPr/>
              </p14:nvContentPartPr>
              <p14:xfrm>
                <a:off x="3583271" y="2285460"/>
                <a:ext cx="509760" cy="516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D6FA057-0AB8-CDD0-ED0C-7E10B9628CE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47631" y="2249820"/>
                  <a:ext cx="581400" cy="58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6C3A35-CB18-2449-8335-8BC0995CD7EA}"/>
                    </a:ext>
                  </a:extLst>
                </p14:cNvPr>
                <p14:cNvContentPartPr/>
                <p14:nvPr/>
              </p14:nvContentPartPr>
              <p14:xfrm>
                <a:off x="4407311" y="2371500"/>
                <a:ext cx="360" cy="299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6C3A35-CB18-2449-8335-8BC0995CD7E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71311" y="2335500"/>
                  <a:ext cx="720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419E3D-AE61-8367-E629-2309151CFDB1}"/>
                    </a:ext>
                  </a:extLst>
                </p14:cNvPr>
                <p14:cNvContentPartPr/>
                <p14:nvPr/>
              </p14:nvContentPartPr>
              <p14:xfrm>
                <a:off x="4235951" y="2235780"/>
                <a:ext cx="432720" cy="417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419E3D-AE61-8367-E629-2309151CFD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9951" y="2199780"/>
                  <a:ext cx="50436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E01F03E-B356-28E9-6B7B-57E37E97A5EC}"/>
                    </a:ext>
                  </a:extLst>
                </p14:cNvPr>
                <p14:cNvContentPartPr/>
                <p14:nvPr/>
              </p14:nvContentPartPr>
              <p14:xfrm>
                <a:off x="4800431" y="2232180"/>
                <a:ext cx="387000" cy="4114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E01F03E-B356-28E9-6B7B-57E37E97A5E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4431" y="2196540"/>
                  <a:ext cx="4586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94A32A-B328-0D64-B4A4-05B808DDC54D}"/>
                    </a:ext>
                  </a:extLst>
                </p14:cNvPr>
                <p14:cNvContentPartPr/>
                <p14:nvPr/>
              </p14:nvContentPartPr>
              <p14:xfrm>
                <a:off x="5357711" y="2249820"/>
                <a:ext cx="21960" cy="356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94A32A-B328-0D64-B4A4-05B808DDC54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21711" y="2214180"/>
                  <a:ext cx="936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6C16FEC-BDF3-D507-85D9-CD7BA494F4D4}"/>
                    </a:ext>
                  </a:extLst>
                </p14:cNvPr>
                <p14:cNvContentPartPr/>
                <p14:nvPr/>
              </p14:nvContentPartPr>
              <p14:xfrm>
                <a:off x="5357711" y="2221380"/>
                <a:ext cx="343440" cy="375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6C16FEC-BDF3-D507-85D9-CD7BA494F4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21711" y="2185740"/>
                  <a:ext cx="41508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95B7E15-CE2F-0EC9-16D6-05F3F3AD48A5}"/>
                    </a:ext>
                  </a:extLst>
                </p14:cNvPr>
                <p14:cNvContentPartPr/>
                <p14:nvPr/>
              </p14:nvContentPartPr>
              <p14:xfrm>
                <a:off x="5729951" y="2227860"/>
                <a:ext cx="414360" cy="558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95B7E15-CE2F-0EC9-16D6-05F3F3AD48A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93951" y="2191860"/>
                  <a:ext cx="486000" cy="63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6C4DA6C-4AAA-4AF2-469D-41EC4423E1AD}"/>
              </a:ext>
            </a:extLst>
          </p:cNvPr>
          <p:cNvGrpSpPr/>
          <p:nvPr/>
        </p:nvGrpSpPr>
        <p:grpSpPr>
          <a:xfrm>
            <a:off x="6586031" y="2035260"/>
            <a:ext cx="1537200" cy="703800"/>
            <a:chOff x="6586031" y="2035260"/>
            <a:chExt cx="1537200" cy="7038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3BE23CA-081C-4687-175F-C1D18029CD63}"/>
                    </a:ext>
                  </a:extLst>
                </p14:cNvPr>
                <p14:cNvContentPartPr/>
                <p14:nvPr/>
              </p14:nvContentPartPr>
              <p14:xfrm>
                <a:off x="6772151" y="2264220"/>
                <a:ext cx="36000" cy="47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3BE23CA-081C-4687-175F-C1D18029CD6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736151" y="2228580"/>
                  <a:ext cx="10764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0D9C816-44F4-96FB-E513-C8A816C9392A}"/>
                    </a:ext>
                  </a:extLst>
                </p14:cNvPr>
                <p14:cNvContentPartPr/>
                <p14:nvPr/>
              </p14:nvContentPartPr>
              <p14:xfrm>
                <a:off x="6586031" y="2178540"/>
                <a:ext cx="335880" cy="164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0D9C816-44F4-96FB-E513-C8A816C9392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550391" y="2142900"/>
                  <a:ext cx="4075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4140A2-40CD-AED7-6259-6756EE7C8C7D}"/>
                    </a:ext>
                  </a:extLst>
                </p14:cNvPr>
                <p14:cNvContentPartPr/>
                <p14:nvPr/>
              </p14:nvContentPartPr>
              <p14:xfrm>
                <a:off x="7093271" y="2185740"/>
                <a:ext cx="43560" cy="370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4140A2-40CD-AED7-6259-6756EE7C8C7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057631" y="2150100"/>
                  <a:ext cx="11520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3B89A31-3E0E-EB73-837A-31A07AECBE41}"/>
                    </a:ext>
                  </a:extLst>
                </p14:cNvPr>
                <p14:cNvContentPartPr/>
                <p14:nvPr/>
              </p14:nvContentPartPr>
              <p14:xfrm>
                <a:off x="7429151" y="2128500"/>
                <a:ext cx="72360" cy="39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3B89A31-3E0E-EB73-837A-31A07AECBE4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93511" y="2092500"/>
                  <a:ext cx="14400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C1E764-310A-A462-B053-3766AA150585}"/>
                    </a:ext>
                  </a:extLst>
                </p14:cNvPr>
                <p14:cNvContentPartPr/>
                <p14:nvPr/>
              </p14:nvContentPartPr>
              <p14:xfrm>
                <a:off x="7417631" y="2455380"/>
                <a:ext cx="68760" cy="30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C1E764-310A-A462-B053-3766AA15058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381991" y="2419380"/>
                  <a:ext cx="1404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60D32F-2DDB-1B17-2B33-F0F905FE4673}"/>
                    </a:ext>
                  </a:extLst>
                </p14:cNvPr>
                <p14:cNvContentPartPr/>
                <p14:nvPr/>
              </p14:nvContentPartPr>
              <p14:xfrm>
                <a:off x="7160231" y="2299860"/>
                <a:ext cx="312120" cy="36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60D32F-2DDB-1B17-2B33-F0F905FE46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24591" y="2263860"/>
                  <a:ext cx="3837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F5E12D6-01F9-1339-498D-EFE349BAA5C3}"/>
                    </a:ext>
                  </a:extLst>
                </p14:cNvPr>
                <p14:cNvContentPartPr/>
                <p14:nvPr/>
              </p14:nvContentPartPr>
              <p14:xfrm>
                <a:off x="7722191" y="2107260"/>
                <a:ext cx="36360" cy="313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F5E12D6-01F9-1339-498D-EFE349BAA5C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86191" y="2071260"/>
                  <a:ext cx="1080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AC55CC-E776-627A-C6CE-A8F1DE93EA77}"/>
                    </a:ext>
                  </a:extLst>
                </p14:cNvPr>
                <p14:cNvContentPartPr/>
                <p14:nvPr/>
              </p14:nvContentPartPr>
              <p14:xfrm>
                <a:off x="7940351" y="2035260"/>
                <a:ext cx="182880" cy="3747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AC55CC-E776-627A-C6CE-A8F1DE93EA7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904711" y="1999620"/>
                  <a:ext cx="254520" cy="44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604A030-3CF2-0A6A-E6CD-F29EE34C544B}"/>
              </a:ext>
            </a:extLst>
          </p:cNvPr>
          <p:cNvGrpSpPr/>
          <p:nvPr/>
        </p:nvGrpSpPr>
        <p:grpSpPr>
          <a:xfrm>
            <a:off x="4893311" y="3050100"/>
            <a:ext cx="3179160" cy="722520"/>
            <a:chOff x="4893311" y="3050100"/>
            <a:chExt cx="3179160" cy="722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F98CC3-97FB-B2B4-2004-76DB9D30B281}"/>
                    </a:ext>
                  </a:extLst>
                </p14:cNvPr>
                <p14:cNvContentPartPr/>
                <p14:nvPr/>
              </p14:nvContentPartPr>
              <p14:xfrm>
                <a:off x="4928951" y="3199860"/>
                <a:ext cx="360" cy="491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F98CC3-97FB-B2B4-2004-76DB9D30B28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893311" y="3164220"/>
                  <a:ext cx="7200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59E980-FB17-E8C5-837A-5374877E0846}"/>
                    </a:ext>
                  </a:extLst>
                </p14:cNvPr>
                <p14:cNvContentPartPr/>
                <p14:nvPr/>
              </p14:nvContentPartPr>
              <p14:xfrm>
                <a:off x="4893311" y="3228300"/>
                <a:ext cx="422640" cy="544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59E980-FB17-E8C5-837A-5374877E08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857311" y="3192300"/>
                  <a:ext cx="49428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ABCC26-E45D-44BC-3396-6275DE2A7750}"/>
                    </a:ext>
                  </a:extLst>
                </p14:cNvPr>
                <p14:cNvContentPartPr/>
                <p14:nvPr/>
              </p14:nvContentPartPr>
              <p14:xfrm>
                <a:off x="5357711" y="3271500"/>
                <a:ext cx="75960" cy="429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ABCC26-E45D-44BC-3396-6275DE2A775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21711" y="3235500"/>
                  <a:ext cx="14760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D2BB513-8ABE-9039-607C-4A77B9B174E6}"/>
                    </a:ext>
                  </a:extLst>
                </p14:cNvPr>
                <p14:cNvContentPartPr/>
                <p14:nvPr/>
              </p14:nvContentPartPr>
              <p14:xfrm>
                <a:off x="5400551" y="3199500"/>
                <a:ext cx="333000" cy="423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D2BB513-8ABE-9039-607C-4A77B9B174E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64551" y="3163860"/>
                  <a:ext cx="4046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1B5FACE-4894-9011-2FE9-995316AEBBCD}"/>
                    </a:ext>
                  </a:extLst>
                </p14:cNvPr>
                <p14:cNvContentPartPr/>
                <p14:nvPr/>
              </p14:nvContentPartPr>
              <p14:xfrm>
                <a:off x="5828951" y="3143700"/>
                <a:ext cx="306720" cy="4496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1B5FACE-4894-9011-2FE9-995316AEBB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92951" y="3108060"/>
                  <a:ext cx="37836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D064482-6C46-F481-BF05-DA14AAAE1C3B}"/>
                    </a:ext>
                  </a:extLst>
                </p14:cNvPr>
                <p14:cNvContentPartPr/>
                <p14:nvPr/>
              </p14:nvContentPartPr>
              <p14:xfrm>
                <a:off x="5878991" y="3343140"/>
                <a:ext cx="270720" cy="219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D064482-6C46-F481-BF05-DA14AAAE1C3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43351" y="3307140"/>
                  <a:ext cx="34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C745D64-03F3-7F2B-E028-7E70BC613DE8}"/>
                    </a:ext>
                  </a:extLst>
                </p14:cNvPr>
                <p14:cNvContentPartPr/>
                <p14:nvPr/>
              </p14:nvContentPartPr>
              <p14:xfrm>
                <a:off x="6264911" y="3127500"/>
                <a:ext cx="400680" cy="501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C745D64-03F3-7F2B-E028-7E70BC613D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28911" y="3091860"/>
                  <a:ext cx="4723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B885F4-BF45-7398-6F0F-D6CF5353D503}"/>
                    </a:ext>
                  </a:extLst>
                </p14:cNvPr>
                <p14:cNvContentPartPr/>
                <p14:nvPr/>
              </p14:nvContentPartPr>
              <p14:xfrm>
                <a:off x="6318551" y="3400020"/>
                <a:ext cx="289800" cy="27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B885F4-BF45-7398-6F0F-D6CF5353D50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2551" y="3364380"/>
                  <a:ext cx="361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FB78F6-C1CE-92D1-AE6F-A22627057F97}"/>
                    </a:ext>
                  </a:extLst>
                </p14:cNvPr>
                <p14:cNvContentPartPr/>
                <p14:nvPr/>
              </p14:nvContentPartPr>
              <p14:xfrm>
                <a:off x="6843431" y="3157020"/>
                <a:ext cx="63360" cy="3013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FB78F6-C1CE-92D1-AE6F-A22627057F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07431" y="3121380"/>
                  <a:ext cx="13500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882D3C6-05B4-9679-16CB-ED8869E75404}"/>
                    </a:ext>
                  </a:extLst>
                </p14:cNvPr>
                <p14:cNvContentPartPr/>
                <p14:nvPr/>
              </p14:nvContentPartPr>
              <p14:xfrm>
                <a:off x="6657671" y="3050100"/>
                <a:ext cx="442800" cy="576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882D3C6-05B4-9679-16CB-ED8869E754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22031" y="3014100"/>
                  <a:ext cx="5144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F525133-79BC-0FCC-DE67-AF05626773B2}"/>
                    </a:ext>
                  </a:extLst>
                </p14:cNvPr>
                <p14:cNvContentPartPr/>
                <p14:nvPr/>
              </p14:nvContentPartPr>
              <p14:xfrm>
                <a:off x="7201991" y="3121740"/>
                <a:ext cx="34560" cy="401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F525133-79BC-0FCC-DE67-AF05626773B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65991" y="3085740"/>
                  <a:ext cx="10620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0B97053-05CC-E058-A995-16E39161853D}"/>
                    </a:ext>
                  </a:extLst>
                </p14:cNvPr>
                <p14:cNvContentPartPr/>
                <p14:nvPr/>
              </p14:nvContentPartPr>
              <p14:xfrm>
                <a:off x="7434191" y="3193020"/>
                <a:ext cx="109800" cy="3794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0B97053-05CC-E058-A995-16E3916185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98551" y="3157020"/>
                  <a:ext cx="18144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F28B90-5FDA-25C0-275F-51D37115DF83}"/>
                    </a:ext>
                  </a:extLst>
                </p14:cNvPr>
                <p14:cNvContentPartPr/>
                <p14:nvPr/>
              </p14:nvContentPartPr>
              <p14:xfrm>
                <a:off x="7250591" y="3343140"/>
                <a:ext cx="263520" cy="19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F28B90-5FDA-25C0-275F-51D37115DF8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14951" y="3307140"/>
                  <a:ext cx="3351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AFCA217-EF01-10DF-3CD1-7991F5D3F6AC}"/>
                    </a:ext>
                  </a:extLst>
                </p14:cNvPr>
                <p14:cNvContentPartPr/>
                <p14:nvPr/>
              </p14:nvContentPartPr>
              <p14:xfrm>
                <a:off x="7685831" y="3214620"/>
                <a:ext cx="386640" cy="486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AFCA217-EF01-10DF-3CD1-7991F5D3F6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50191" y="3178620"/>
                  <a:ext cx="45828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8E0459-1B0D-A5C0-5927-2A6F6F6A08D6}"/>
                    </a:ext>
                  </a:extLst>
                </p14:cNvPr>
                <p14:cNvContentPartPr/>
                <p14:nvPr/>
              </p14:nvContentPartPr>
              <p14:xfrm>
                <a:off x="7786271" y="3457260"/>
                <a:ext cx="21384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8E0459-1B0D-A5C0-5927-2A6F6F6A08D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50631" y="3421260"/>
                  <a:ext cx="28548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547295D-5FCC-5B12-30AF-4CE55A857DFD}"/>
              </a:ext>
            </a:extLst>
          </p:cNvPr>
          <p:cNvGrpSpPr/>
          <p:nvPr/>
        </p:nvGrpSpPr>
        <p:grpSpPr>
          <a:xfrm>
            <a:off x="5250431" y="4092660"/>
            <a:ext cx="1757520" cy="499680"/>
            <a:chOff x="5250431" y="4092660"/>
            <a:chExt cx="1757520" cy="4996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A222126-3590-D2DB-7FAF-24F276FFD231}"/>
                    </a:ext>
                  </a:extLst>
                </p14:cNvPr>
                <p14:cNvContentPartPr/>
                <p14:nvPr/>
              </p14:nvContentPartPr>
              <p14:xfrm>
                <a:off x="5421791" y="4193100"/>
                <a:ext cx="182520" cy="353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A222126-3590-D2DB-7FAF-24F276FFD2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85791" y="4157460"/>
                  <a:ext cx="25416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ECC5830-0A5A-C0ED-2FF9-144F0CF83D69}"/>
                    </a:ext>
                  </a:extLst>
                </p14:cNvPr>
                <p14:cNvContentPartPr/>
                <p14:nvPr/>
              </p14:nvContentPartPr>
              <p14:xfrm>
                <a:off x="5250431" y="4107060"/>
                <a:ext cx="412560" cy="207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ECC5830-0A5A-C0ED-2FF9-144F0CF83D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14431" y="4071420"/>
                  <a:ext cx="4842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853E113-A572-E103-9F81-43B6D9C00A01}"/>
                    </a:ext>
                  </a:extLst>
                </p14:cNvPr>
                <p14:cNvContentPartPr/>
                <p14:nvPr/>
              </p14:nvContentPartPr>
              <p14:xfrm>
                <a:off x="5750471" y="4135860"/>
                <a:ext cx="169200" cy="438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853E113-A572-E103-9F81-43B6D9C00A0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14831" y="4099860"/>
                  <a:ext cx="2408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88E3E1-EC22-A9E3-1642-3DFCA843354C}"/>
                    </a:ext>
                  </a:extLst>
                </p14:cNvPr>
                <p14:cNvContentPartPr/>
                <p14:nvPr/>
              </p14:nvContentPartPr>
              <p14:xfrm>
                <a:off x="6093551" y="4178700"/>
                <a:ext cx="155160" cy="324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88E3E1-EC22-A9E3-1642-3DFCA843354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57551" y="4142700"/>
                  <a:ext cx="2268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EC80D8-C1FC-D31E-CC74-F2F5F6379772}"/>
                    </a:ext>
                  </a:extLst>
                </p14:cNvPr>
                <p14:cNvContentPartPr/>
                <p14:nvPr/>
              </p14:nvContentPartPr>
              <p14:xfrm>
                <a:off x="5908511" y="4378860"/>
                <a:ext cx="292320" cy="7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EC80D8-C1FC-D31E-CC74-F2F5F637977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72871" y="4342860"/>
                  <a:ext cx="3639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1496BD5-3162-3481-DD10-0C33D7C79A09}"/>
                    </a:ext>
                  </a:extLst>
                </p14:cNvPr>
                <p14:cNvContentPartPr/>
                <p14:nvPr/>
              </p14:nvContentPartPr>
              <p14:xfrm>
                <a:off x="6343391" y="4107420"/>
                <a:ext cx="127440" cy="393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1496BD5-3162-3481-DD10-0C33D7C79A0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07751" y="4071780"/>
                  <a:ext cx="19908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2614B44-4B27-1C6D-F9A2-7B3DB5262104}"/>
                    </a:ext>
                  </a:extLst>
                </p14:cNvPr>
                <p14:cNvContentPartPr/>
                <p14:nvPr/>
              </p14:nvContentPartPr>
              <p14:xfrm>
                <a:off x="6585311" y="4092660"/>
                <a:ext cx="422640" cy="4996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2614B44-4B27-1C6D-F9A2-7B3DB526210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49671" y="4057020"/>
                  <a:ext cx="494280" cy="57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258236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93A1A-ADD6-3A5F-C0A6-2BB1D54E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GitHub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24E200-3112-3AE6-DFF4-6E17613AC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You can </a:t>
            </a:r>
            <a:r>
              <a:rPr lang="it-IT" dirty="0" err="1"/>
              <a:t>find</a:t>
            </a:r>
            <a:r>
              <a:rPr lang="it-IT" dirty="0"/>
              <a:t> the repository of the GitHub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: </a:t>
            </a:r>
          </a:p>
          <a:p>
            <a:endParaRPr lang="it-IT" dirty="0"/>
          </a:p>
          <a:p>
            <a:pPr marL="114300" indent="0">
              <a:buNone/>
            </a:pPr>
            <a:r>
              <a:rPr lang="en-US" sz="6000" dirty="0"/>
              <a:t>https://shorturl.at/5uC7B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B30C317-BCA2-E9F8-2AE3-0D874247AE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AE521-4F44-B9B0-34C9-AB23154D2FE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29862859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0C5075-366E-1945-7B6B-D53B48D80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Drag the file «week1.ipynb» in the </a:t>
            </a:r>
            <a:r>
              <a:rPr lang="it-IT" dirty="0" err="1"/>
              <a:t>PyCharm</a:t>
            </a:r>
            <a:r>
              <a:rPr lang="it-IT" dirty="0"/>
              <a:t> project folder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7720A2F-E915-2848-394D-F3DB9EC41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You </a:t>
            </a:r>
            <a:r>
              <a:rPr lang="it-IT" dirty="0" err="1"/>
              <a:t>should</a:t>
            </a:r>
            <a:r>
              <a:rPr lang="it-IT" dirty="0"/>
              <a:t> be </a:t>
            </a:r>
            <a:r>
              <a:rPr lang="it-IT" dirty="0" err="1"/>
              <a:t>able</a:t>
            </a:r>
            <a:r>
              <a:rPr lang="it-IT" dirty="0"/>
              <a:t> to open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through</a:t>
            </a:r>
            <a:r>
              <a:rPr lang="it-IT" dirty="0"/>
              <a:t> </a:t>
            </a:r>
            <a:r>
              <a:rPr lang="it-IT" dirty="0" err="1"/>
              <a:t>Jupyter</a:t>
            </a: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47E6BE0-6B14-4A8A-3A9C-FBE897002F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E1D0FC-DD9B-8140-F9B0-1BD5502E5BF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3019587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3E15B8-708F-A2A1-ED4B-4CE57D1E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END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FF19F73-7AFF-457C-EFAB-E62E35BD1C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1607EE1-8A73-2877-1910-BEA718F113C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65BF8EF-91C6-B794-518D-38E6D9C9BE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</p:spTree>
    <p:extLst>
      <p:ext uri="{BB962C8B-B14F-4D97-AF65-F5344CB8AC3E}">
        <p14:creationId xmlns:p14="http://schemas.microsoft.com/office/powerpoint/2010/main" val="55044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Who am I?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/>
              <a:t>A humanist (shocking!) turned into a digital humanist (perhaps even more shocking!!)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6BFD008-06CF-FBD0-AA04-5070DF12DF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E81077-C437-7940-D65B-C362A996AF2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60DFE6C-5F71-1FB9-926A-82D612017C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623FDC-8910-C6AD-FC91-35B4E48327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am I?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700" dirty="0"/>
              <a:t>A humanist (shocking!) turned into a digital humanist (perhaps even more shocking!!)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700" dirty="0"/>
              <a:t>Ph.D in Digital Humanities and Semantic Web Technologies</a:t>
            </a:r>
            <a:endParaRPr sz="17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700" dirty="0"/>
              <a:t>Akademischer Rat</a:t>
            </a:r>
            <a:endParaRPr sz="1700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E56482C-3ABA-8BBA-0368-C486CC05D07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5C867A-0C0C-9A81-35EB-D02BC25E0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AF6AFA5-1C2D-692C-B7D0-26DA89BD3A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DA7FD3-B4ED-14FE-491E-DBADA24CF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Do you have any programming experience?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0B19CC9-EB0D-517A-324C-1CB441B453C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69FC82-1F76-837E-D43A-4AD131145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Who are you?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What are you studying?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Do you have any programming experience?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What are your expectations for this course?</a:t>
            </a:r>
            <a:endParaRPr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496F38E-E66A-CF54-F8BD-078034DC299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Introduction to Programming for Humanists - 1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022DD4-84CC-31CF-44F5-DAF67735AD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1976</Words>
  <Application>Microsoft Office PowerPoint</Application>
  <PresentationFormat>On-screen Show (16:9)</PresentationFormat>
  <Paragraphs>268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Arial</vt:lpstr>
      <vt:lpstr>Roboto</vt:lpstr>
      <vt:lpstr>Simple Light</vt:lpstr>
      <vt:lpstr>Introduction to Programming for Humanists - 1</vt:lpstr>
      <vt:lpstr>How to survive programming</vt:lpstr>
      <vt:lpstr>Who am I?</vt:lpstr>
      <vt:lpstr>Who am I?</vt:lpstr>
      <vt:lpstr>Who am I?</vt:lpstr>
      <vt:lpstr>Who am I?</vt:lpstr>
      <vt:lpstr>Who are you?</vt:lpstr>
      <vt:lpstr>Who are you?</vt:lpstr>
      <vt:lpstr>Who are you?</vt:lpstr>
      <vt:lpstr>What is programming?</vt:lpstr>
      <vt:lpstr>What is programming?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Programming languages are languages</vt:lpstr>
      <vt:lpstr>Ehm… So, what are we actually doing here?</vt:lpstr>
      <vt:lpstr>Why Python?</vt:lpstr>
      <vt:lpstr>Why Python?</vt:lpstr>
      <vt:lpstr>Why Python?</vt:lpstr>
      <vt:lpstr>Why Python?</vt:lpstr>
      <vt:lpstr>Why Python?</vt:lpstr>
      <vt:lpstr>High-level??? Wasn’t it supposed to be easy???</vt:lpstr>
      <vt:lpstr>High level??? Wasn’t it supposed to be easy???</vt:lpstr>
      <vt:lpstr>High level??? Wasn’t it supposed to be easy???</vt:lpstr>
      <vt:lpstr>Python is an interpreted language</vt:lpstr>
      <vt:lpstr>Class structure</vt:lpstr>
      <vt:lpstr>Class Schedule</vt:lpstr>
      <vt:lpstr>The exam</vt:lpstr>
      <vt:lpstr>Scores</vt:lpstr>
      <vt:lpstr>Final grade</vt:lpstr>
      <vt:lpstr>Important tools and programming language that (should) be installed in the lab computers</vt:lpstr>
      <vt:lpstr>Our Mantra</vt:lpstr>
      <vt:lpstr>Our Mantra</vt:lpstr>
      <vt:lpstr>GitHub</vt:lpstr>
      <vt:lpstr>Drag the file «week1.ipynb» in the PyCharm project folder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 for Humanists - 1</dc:title>
  <dc:creator>Bruno Sartini</dc:creator>
  <cp:lastModifiedBy>Sartini, Bruno</cp:lastModifiedBy>
  <cp:revision>11</cp:revision>
  <dcterms:modified xsi:type="dcterms:W3CDTF">2024-10-11T15:11:05Z</dcterms:modified>
</cp:coreProperties>
</file>