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37DA5-0CE2-AEA0-A4B4-BA394C08F681}" v="3" dt="2021-09-24T14:10:2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E5ED-B75D-4F92-9174-954176D8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DF1D-87B2-42CA-A7F2-56F239C12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EC91-CC75-435C-92F2-F92281D2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B049-2B2D-4E99-B6EB-E204D695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0511-07D5-4CFA-9273-53C00C3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D062-63AB-494C-A505-DBA8B656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6334D-9E6D-4971-8969-36FA4D3E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3189-81F6-4351-8638-720742B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B7F8-2B95-4716-8B72-C3935A1D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68F4-A45C-4DA4-AE94-62677EAA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AEA2D-EDAF-45BE-BACF-7A6B15F2D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EB6B-0D5B-4499-B2F5-D5C27D7D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342-B367-4B5D-B383-B2FB0B9A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2B13-FDAC-4321-8235-75BC0493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65BC-43DD-4EE1-A221-A8D674E9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ADB8-F317-4901-8AD7-530BFE81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389B-AC1D-457D-8BBD-2A7FD7E0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7C67-316B-4A93-851B-0F96C807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DB2B-CF4B-45DF-B9FA-9B1412F1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E6A3-F49A-48D9-ADD5-BF1FCC1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A1B3-DD23-4FD6-B8F0-83669FC3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E5E1-B19A-4815-A917-0366B776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250-6D19-499E-AD5B-C96F04D8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D8D5-0314-4DA3-BE07-D0CF8EA6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6F94-8990-41D4-ABA3-F0810091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7D7-D09D-4C87-B7C4-8360B5DD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45BA-035F-4583-9FC4-4D7F20548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3A1DA-17C5-4A77-918A-5CAFF3D2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0CD20-5852-499F-8968-E97B5F14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8DDE-7B20-4695-917B-99B46716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F6DC-BA11-459F-866E-BEBDCE6D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0D87-730C-441C-A51A-6821535E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D3371-B2E7-4966-B8D4-0908B1C0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85A1A-56F2-4336-B303-E5E6D870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87F2D-54B1-4AA5-9D0D-0E97733D3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C00C-EB24-44F7-B681-D9E7452B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B94E7-417E-47FA-8353-F7613A7C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DE3A8-CB62-4239-AF2A-7837D33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FEBD0-1E90-4226-84D7-00631172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7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BE99-D548-4A25-A86F-DB0DAE27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EF98-B97D-4EE7-A2E3-7FE301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D38A8-F291-4D52-A21B-07F46B89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FF6F-56A6-4708-8243-E835EB34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1C53-2991-4C8C-B1A2-81824DD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2ECE-8434-43AB-8A3E-13E68116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26B0-4623-49F8-BF42-B4BE6792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2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1ABC-CF15-48E1-8B51-CF052ADA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EFEF-91A4-42C5-B555-CB55F870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0C0A-8EC6-47BC-B84A-5307424F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FF16-0E89-47BA-95B8-326686E1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3702-C1EF-43A8-AC62-FF108608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C70B-A60D-4217-8693-94D98DF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DA8E-23D4-440A-B458-03C5520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DB9AC-F381-46DD-8645-971CD174A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4325E-BFAF-48E0-B09F-74E8528A3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8E38-02D7-4F54-A99B-5BFA9412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A6432-230D-45A3-8D09-0F1E4EE7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3720-371D-44CB-8649-EE5E6082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347C-2954-4A93-91EC-3F53B35B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1B5-5A4B-4A89-93FA-B117C8ED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AA1F-9454-44CB-A401-C8E218E38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6E01-1C01-4F73-90C1-5FA2576C45B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940D-ED64-4696-B047-969A0D46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FA7A-09F2-4AAB-B91C-1CF88C170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1543-57FB-465E-A86D-093A496C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DA20-8588-4C89-B713-46D4B2414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05465-84DF-4DF4-BBB7-B8BCE4309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Blake </a:t>
            </a:r>
            <a:r>
              <a:rPr lang="en-US" dirty="0" err="1"/>
              <a:t>Opial</a:t>
            </a:r>
            <a:r>
              <a:rPr lang="en-US" dirty="0"/>
              <a:t>, Evan Kiser, John Hudnall, Devin Pardo</a:t>
            </a:r>
          </a:p>
        </p:txBody>
      </p:sp>
    </p:spTree>
    <p:extLst>
      <p:ext uri="{BB962C8B-B14F-4D97-AF65-F5344CB8AC3E}">
        <p14:creationId xmlns:p14="http://schemas.microsoft.com/office/powerpoint/2010/main" val="251542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6A27-470F-4059-B2CC-0AFBE4A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915DFF-E291-4D09-9085-6BF1496E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BBC2A-5FE1-464D-9937-11B46DA270D3}"/>
              </a:ext>
            </a:extLst>
          </p:cNvPr>
          <p:cNvSpPr txBox="1"/>
          <p:nvPr/>
        </p:nvSpPr>
        <p:spPr>
          <a:xfrm>
            <a:off x="5069305" y="1171074"/>
            <a:ext cx="1989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UI</a:t>
            </a:r>
          </a:p>
          <a:p>
            <a:endParaRPr lang="en-US" dirty="0"/>
          </a:p>
          <a:p>
            <a:r>
              <a:rPr lang="en-US" dirty="0"/>
              <a:t>New visuals for day by day scheduling</a:t>
            </a:r>
          </a:p>
          <a:p>
            <a:endParaRPr lang="en-US" dirty="0"/>
          </a:p>
          <a:p>
            <a:r>
              <a:rPr lang="en-US" dirty="0"/>
              <a:t>Easier searching for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F208E-1E6E-4CC4-A188-7069AF88C7D8}"/>
              </a:ext>
            </a:extLst>
          </p:cNvPr>
          <p:cNvSpPr txBox="1"/>
          <p:nvPr/>
        </p:nvSpPr>
        <p:spPr>
          <a:xfrm>
            <a:off x="9865895" y="946484"/>
            <a:ext cx="1732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current and incoming LSU students</a:t>
            </a:r>
          </a:p>
          <a:p>
            <a:endParaRPr lang="en-US" dirty="0"/>
          </a:p>
          <a:p>
            <a:r>
              <a:rPr lang="en-US" dirty="0"/>
              <a:t>LSU administration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4423F-C51F-42E3-A126-0D2A2E8D29A7}"/>
              </a:ext>
            </a:extLst>
          </p:cNvPr>
          <p:cNvSpPr txBox="1"/>
          <p:nvPr/>
        </p:nvSpPr>
        <p:spPr>
          <a:xfrm>
            <a:off x="7443537" y="669485"/>
            <a:ext cx="198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E-mails</a:t>
            </a:r>
          </a:p>
          <a:p>
            <a:endParaRPr lang="en-US" dirty="0"/>
          </a:p>
          <a:p>
            <a:r>
              <a:rPr lang="en-US" dirty="0"/>
              <a:t>Phone Calls</a:t>
            </a:r>
          </a:p>
          <a:p>
            <a:endParaRPr lang="en-US" dirty="0"/>
          </a:p>
          <a:p>
            <a:r>
              <a:rPr lang="en-US" dirty="0"/>
              <a:t>Discord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39DB6-B6D9-43F0-8E8D-60A8E4228F51}"/>
              </a:ext>
            </a:extLst>
          </p:cNvPr>
          <p:cNvSpPr txBox="1"/>
          <p:nvPr/>
        </p:nvSpPr>
        <p:spPr>
          <a:xfrm>
            <a:off x="7443537" y="3031958"/>
            <a:ext cx="198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marketing</a:t>
            </a:r>
          </a:p>
          <a:p>
            <a:endParaRPr lang="en-US" dirty="0"/>
          </a:p>
          <a:p>
            <a:r>
              <a:rPr lang="en-US" dirty="0"/>
              <a:t>Networking</a:t>
            </a:r>
          </a:p>
          <a:p>
            <a:endParaRPr lang="en-US" dirty="0"/>
          </a:p>
          <a:p>
            <a:r>
              <a:rPr lang="en-US" dirty="0"/>
              <a:t>Business Proposal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DC5F-AB78-4606-B26F-810353A3DF3C}"/>
              </a:ext>
            </a:extLst>
          </p:cNvPr>
          <p:cNvSpPr txBox="1"/>
          <p:nvPr/>
        </p:nvSpPr>
        <p:spPr>
          <a:xfrm>
            <a:off x="2598821" y="446635"/>
            <a:ext cx="2149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Designing a user-friendly scheduling tool</a:t>
            </a:r>
          </a:p>
          <a:p>
            <a:endParaRPr lang="en-US" dirty="0"/>
          </a:p>
          <a:p>
            <a:r>
              <a:rPr lang="en-US" dirty="0"/>
              <a:t>An active customer support to fix errors and take suggestions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995344-19A4-455D-8D27-C551820107FE}"/>
              </a:ext>
            </a:extLst>
          </p:cNvPr>
          <p:cNvSpPr txBox="1"/>
          <p:nvPr/>
        </p:nvSpPr>
        <p:spPr>
          <a:xfrm>
            <a:off x="2598821" y="3031958"/>
            <a:ext cx="214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Back-End/Front-End developers</a:t>
            </a:r>
          </a:p>
          <a:p>
            <a:endParaRPr lang="en-US" dirty="0"/>
          </a:p>
          <a:p>
            <a:r>
              <a:rPr lang="en-US" dirty="0"/>
              <a:t>Marketing Team</a:t>
            </a:r>
          </a:p>
          <a:p>
            <a:endParaRPr lang="en-US" dirty="0"/>
          </a:p>
          <a:p>
            <a:r>
              <a:rPr lang="en-US" dirty="0"/>
              <a:t>Dedicated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160DC-BAEE-4C5D-9447-3E3CDD1C293B}"/>
              </a:ext>
            </a:extLst>
          </p:cNvPr>
          <p:cNvSpPr txBox="1"/>
          <p:nvPr/>
        </p:nvSpPr>
        <p:spPr>
          <a:xfrm>
            <a:off x="160421" y="545432"/>
            <a:ext cx="2193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LSU Administration</a:t>
            </a:r>
          </a:p>
          <a:p>
            <a:endParaRPr lang="en-US" dirty="0"/>
          </a:p>
          <a:p>
            <a:r>
              <a:rPr lang="en-US" dirty="0"/>
              <a:t>LSU Registration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AE475-FD62-4D3C-9E46-1843758797D4}"/>
              </a:ext>
            </a:extLst>
          </p:cNvPr>
          <p:cNvSpPr txBox="1"/>
          <p:nvPr/>
        </p:nvSpPr>
        <p:spPr>
          <a:xfrm>
            <a:off x="198521" y="5292546"/>
            <a:ext cx="574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Costs</a:t>
            </a:r>
          </a:p>
          <a:p>
            <a:r>
              <a:rPr lang="en-US" dirty="0"/>
              <a:t>Marketing Expenses</a:t>
            </a:r>
          </a:p>
          <a:p>
            <a:r>
              <a:rPr lang="en-US" dirty="0"/>
              <a:t>Continued upkeep of the platform</a:t>
            </a:r>
          </a:p>
          <a:p>
            <a:r>
              <a:rPr lang="en-US" dirty="0"/>
              <a:t>Implementing New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A7670-5B94-4BCC-8BE6-3EEF17AF99C5}"/>
              </a:ext>
            </a:extLst>
          </p:cNvPr>
          <p:cNvSpPr txBox="1"/>
          <p:nvPr/>
        </p:nvSpPr>
        <p:spPr>
          <a:xfrm>
            <a:off x="6156157" y="5292546"/>
            <a:ext cx="574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Time Payment from the client to obtain the product</a:t>
            </a:r>
          </a:p>
          <a:p>
            <a:endParaRPr lang="en-US" dirty="0"/>
          </a:p>
          <a:p>
            <a:r>
              <a:rPr lang="en-US" dirty="0"/>
              <a:t>Additional features can be purchased separately as the client sees need for them.</a:t>
            </a:r>
          </a:p>
        </p:txBody>
      </p:sp>
    </p:spTree>
    <p:extLst>
      <p:ext uri="{BB962C8B-B14F-4D97-AF65-F5344CB8AC3E}">
        <p14:creationId xmlns:p14="http://schemas.microsoft.com/office/powerpoint/2010/main" val="317391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Business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Blake Opial</dc:creator>
  <cp:lastModifiedBy>Blake Opial</cp:lastModifiedBy>
  <cp:revision>6</cp:revision>
  <dcterms:created xsi:type="dcterms:W3CDTF">2021-09-23T23:48:19Z</dcterms:created>
  <dcterms:modified xsi:type="dcterms:W3CDTF">2021-09-26T14:17:16Z</dcterms:modified>
</cp:coreProperties>
</file>