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10"/>
    <p:restoredTop sz="94650"/>
  </p:normalViewPr>
  <p:slideViewPr>
    <p:cSldViewPr snapToGrid="0" snapToObjects="1">
      <p:cViewPr varScale="1">
        <p:scale>
          <a:sx n="86" d="100"/>
          <a:sy n="86" d="100"/>
        </p:scale>
        <p:origin x="240" y="9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326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463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7916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904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116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433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561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33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811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596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578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648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5/2/22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907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38" r:id="rId5"/>
    <p:sldLayoutId id="2147483739" r:id="rId6"/>
    <p:sldLayoutId id="2147483745" r:id="rId7"/>
    <p:sldLayoutId id="2147483740" r:id="rId8"/>
    <p:sldLayoutId id="2147483741" r:id="rId9"/>
    <p:sldLayoutId id="2147483742" r:id="rId10"/>
    <p:sldLayoutId id="2147483743" r:id="rId11"/>
    <p:sldLayoutId id="214748374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iphonemod.net/singapore-fines-airbnb-hosts.html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95DA1D8-E874-4205-B6D5-557E0C072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Blurry beach of pastel colors">
            <a:extLst>
              <a:ext uri="{FF2B5EF4-FFF2-40B4-BE49-F238E27FC236}">
                <a16:creationId xmlns:a16="http://schemas.microsoft.com/office/drawing/2014/main" id="{A0569E15-4A9F-1FDF-17B7-7D372C1929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0"/>
            <a:ext cx="12191980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5712609" y="3740816"/>
                </a:moveTo>
                <a:cubicBezTo>
                  <a:pt x="5738974" y="3758821"/>
                  <a:pt x="5765337" y="3776826"/>
                  <a:pt x="5791702" y="3794831"/>
                </a:cubicBezTo>
                <a:cubicBezTo>
                  <a:pt x="5776911" y="3790330"/>
                  <a:pt x="5760836" y="3785829"/>
                  <a:pt x="5745403" y="3781327"/>
                </a:cubicBezTo>
                <a:cubicBezTo>
                  <a:pt x="5732542" y="3770394"/>
                  <a:pt x="5719038" y="3760108"/>
                  <a:pt x="5706178" y="3748531"/>
                </a:cubicBezTo>
                <a:cubicBezTo>
                  <a:pt x="5708106" y="3745959"/>
                  <a:pt x="5710678" y="3743389"/>
                  <a:pt x="5712609" y="3740816"/>
                </a:cubicBezTo>
                <a:close/>
                <a:moveTo>
                  <a:pt x="6185882" y="2838635"/>
                </a:moveTo>
                <a:cubicBezTo>
                  <a:pt x="6344070" y="2946665"/>
                  <a:pt x="6502257" y="3055338"/>
                  <a:pt x="6660444" y="3163369"/>
                </a:cubicBezTo>
                <a:cubicBezTo>
                  <a:pt x="6657871" y="3165941"/>
                  <a:pt x="6655942" y="3168513"/>
                  <a:pt x="6653370" y="3171086"/>
                </a:cubicBezTo>
                <a:cubicBezTo>
                  <a:pt x="6479751" y="3079774"/>
                  <a:pt x="6315776" y="2978175"/>
                  <a:pt x="6185882" y="2838635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3164490"/>
                </a:lnTo>
                <a:lnTo>
                  <a:pt x="11988395" y="3196744"/>
                </a:lnTo>
                <a:cubicBezTo>
                  <a:pt x="11473771" y="3266864"/>
                  <a:pt x="10861963" y="3302908"/>
                  <a:pt x="10185568" y="3253395"/>
                </a:cubicBezTo>
                <a:cubicBezTo>
                  <a:pt x="10116120" y="3248250"/>
                  <a:pt x="10050531" y="3245034"/>
                  <a:pt x="9983655" y="3242463"/>
                </a:cubicBezTo>
                <a:cubicBezTo>
                  <a:pt x="9392061" y="3216097"/>
                  <a:pt x="8811401" y="3203236"/>
                  <a:pt x="8566404" y="3171728"/>
                </a:cubicBezTo>
                <a:cubicBezTo>
                  <a:pt x="8374779" y="3146650"/>
                  <a:pt x="7394792" y="2934448"/>
                  <a:pt x="7107354" y="2755040"/>
                </a:cubicBezTo>
                <a:cubicBezTo>
                  <a:pt x="6813486" y="2571132"/>
                  <a:pt x="6536339" y="2367932"/>
                  <a:pt x="6260475" y="2164090"/>
                </a:cubicBezTo>
                <a:cubicBezTo>
                  <a:pt x="6140870" y="2075993"/>
                  <a:pt x="6013549" y="1995614"/>
                  <a:pt x="5905518" y="1894658"/>
                </a:cubicBezTo>
                <a:cubicBezTo>
                  <a:pt x="5797490" y="1793059"/>
                  <a:pt x="5694605" y="1687600"/>
                  <a:pt x="5577572" y="1593717"/>
                </a:cubicBezTo>
                <a:cubicBezTo>
                  <a:pt x="5544133" y="1566709"/>
                  <a:pt x="5510696" y="1537773"/>
                  <a:pt x="5461824" y="1533271"/>
                </a:cubicBezTo>
                <a:cubicBezTo>
                  <a:pt x="5450893" y="1531985"/>
                  <a:pt x="5439318" y="1532628"/>
                  <a:pt x="5428386" y="1533913"/>
                </a:cubicBezTo>
                <a:cubicBezTo>
                  <a:pt x="5416169" y="1535200"/>
                  <a:pt x="5406523" y="1541630"/>
                  <a:pt x="5402021" y="1552562"/>
                </a:cubicBezTo>
                <a:cubicBezTo>
                  <a:pt x="5397521" y="1564781"/>
                  <a:pt x="5405238" y="1571853"/>
                  <a:pt x="5414239" y="1578283"/>
                </a:cubicBezTo>
                <a:cubicBezTo>
                  <a:pt x="5420670" y="1582785"/>
                  <a:pt x="5427099" y="1589859"/>
                  <a:pt x="5435459" y="1591144"/>
                </a:cubicBezTo>
                <a:cubicBezTo>
                  <a:pt x="5488833" y="1598861"/>
                  <a:pt x="5508766" y="1638086"/>
                  <a:pt x="5533844" y="1672809"/>
                </a:cubicBezTo>
                <a:cubicBezTo>
                  <a:pt x="5544776" y="1687600"/>
                  <a:pt x="5556350" y="1699175"/>
                  <a:pt x="5536417" y="1720394"/>
                </a:cubicBezTo>
                <a:cubicBezTo>
                  <a:pt x="5519055" y="1739042"/>
                  <a:pt x="5537059" y="1748689"/>
                  <a:pt x="5555063" y="1753834"/>
                </a:cubicBezTo>
                <a:cubicBezTo>
                  <a:pt x="5580142" y="1760906"/>
                  <a:pt x="5609722" y="1759621"/>
                  <a:pt x="5638015" y="1782770"/>
                </a:cubicBezTo>
                <a:cubicBezTo>
                  <a:pt x="5531915" y="1784699"/>
                  <a:pt x="5486902" y="1723611"/>
                  <a:pt x="5438676" y="1667022"/>
                </a:cubicBezTo>
                <a:cubicBezTo>
                  <a:pt x="5420670" y="1646446"/>
                  <a:pt x="5408453" y="1622010"/>
                  <a:pt x="5393019" y="1598861"/>
                </a:cubicBezTo>
                <a:cubicBezTo>
                  <a:pt x="5373728" y="1570568"/>
                  <a:pt x="5351221" y="1569281"/>
                  <a:pt x="5322928" y="1594359"/>
                </a:cubicBezTo>
                <a:cubicBezTo>
                  <a:pt x="5297850" y="1616865"/>
                  <a:pt x="5285633" y="1614937"/>
                  <a:pt x="5277274" y="1584070"/>
                </a:cubicBezTo>
                <a:cubicBezTo>
                  <a:pt x="5264412" y="1535843"/>
                  <a:pt x="5234831" y="1501763"/>
                  <a:pt x="5184674" y="1484401"/>
                </a:cubicBezTo>
                <a:cubicBezTo>
                  <a:pt x="5179209" y="1482471"/>
                  <a:pt x="5173101" y="1479417"/>
                  <a:pt x="5167072" y="1478372"/>
                </a:cubicBezTo>
                <a:cubicBezTo>
                  <a:pt x="5161044" y="1477327"/>
                  <a:pt x="5155097" y="1478292"/>
                  <a:pt x="5149951" y="1484401"/>
                </a:cubicBezTo>
                <a:cubicBezTo>
                  <a:pt x="5140950" y="1494688"/>
                  <a:pt x="5148664" y="1506907"/>
                  <a:pt x="5155097" y="1515909"/>
                </a:cubicBezTo>
                <a:cubicBezTo>
                  <a:pt x="5166670" y="1531985"/>
                  <a:pt x="5176959" y="1547417"/>
                  <a:pt x="5181461" y="1566709"/>
                </a:cubicBezTo>
                <a:cubicBezTo>
                  <a:pt x="5184674" y="1579570"/>
                  <a:pt x="5187891" y="1593717"/>
                  <a:pt x="5178887" y="1603361"/>
                </a:cubicBezTo>
                <a:cubicBezTo>
                  <a:pt x="5141592" y="1644516"/>
                  <a:pt x="5168600" y="1663807"/>
                  <a:pt x="5200752" y="1685671"/>
                </a:cubicBezTo>
                <a:cubicBezTo>
                  <a:pt x="5245120" y="1715251"/>
                  <a:pt x="5262482" y="1758976"/>
                  <a:pt x="5252195" y="1811063"/>
                </a:cubicBezTo>
                <a:cubicBezTo>
                  <a:pt x="5248335" y="1832284"/>
                  <a:pt x="5250909" y="1845143"/>
                  <a:pt x="5277274" y="1844501"/>
                </a:cubicBezTo>
                <a:cubicBezTo>
                  <a:pt x="5287560" y="1844501"/>
                  <a:pt x="5290133" y="1851575"/>
                  <a:pt x="5293993" y="1859290"/>
                </a:cubicBezTo>
                <a:cubicBezTo>
                  <a:pt x="5376299" y="2041270"/>
                  <a:pt x="5495262" y="2200743"/>
                  <a:pt x="5634802" y="2347356"/>
                </a:cubicBezTo>
                <a:cubicBezTo>
                  <a:pt x="5747976" y="2466318"/>
                  <a:pt x="5872725" y="2573704"/>
                  <a:pt x="6001975" y="2677877"/>
                </a:cubicBezTo>
                <a:cubicBezTo>
                  <a:pt x="6005832" y="2681092"/>
                  <a:pt x="6009691" y="2684949"/>
                  <a:pt x="6011621" y="2691379"/>
                </a:cubicBezTo>
                <a:cubicBezTo>
                  <a:pt x="5950533" y="2678520"/>
                  <a:pt x="5897804" y="2652154"/>
                  <a:pt x="5847002" y="2622575"/>
                </a:cubicBezTo>
                <a:cubicBezTo>
                  <a:pt x="5711965" y="2544125"/>
                  <a:pt x="5598147" y="2442525"/>
                  <a:pt x="5483045" y="2342854"/>
                </a:cubicBezTo>
                <a:cubicBezTo>
                  <a:pt x="5412953" y="2281765"/>
                  <a:pt x="5340933" y="2222606"/>
                  <a:pt x="5263769" y="2168592"/>
                </a:cubicBezTo>
                <a:cubicBezTo>
                  <a:pt x="5250909" y="2159588"/>
                  <a:pt x="5241905" y="2148014"/>
                  <a:pt x="5232904" y="2136439"/>
                </a:cubicBezTo>
                <a:cubicBezTo>
                  <a:pt x="5227759" y="2130010"/>
                  <a:pt x="5221329" y="2124222"/>
                  <a:pt x="5211040" y="2126795"/>
                </a:cubicBezTo>
                <a:cubicBezTo>
                  <a:pt x="5198180" y="2130010"/>
                  <a:pt x="5196893" y="2139654"/>
                  <a:pt x="5195606" y="2149301"/>
                </a:cubicBezTo>
                <a:cubicBezTo>
                  <a:pt x="5191749" y="2180166"/>
                  <a:pt x="5200108" y="2207817"/>
                  <a:pt x="5216185" y="2234181"/>
                </a:cubicBezTo>
                <a:cubicBezTo>
                  <a:pt x="5257983" y="2301699"/>
                  <a:pt x="5319713" y="2353786"/>
                  <a:pt x="5383373" y="2403300"/>
                </a:cubicBezTo>
                <a:cubicBezTo>
                  <a:pt x="5465682" y="2466961"/>
                  <a:pt x="5545418" y="2533193"/>
                  <a:pt x="5618083" y="2605857"/>
                </a:cubicBezTo>
                <a:cubicBezTo>
                  <a:pt x="5623226" y="2611001"/>
                  <a:pt x="5632871" y="2614216"/>
                  <a:pt x="5629656" y="2629005"/>
                </a:cubicBezTo>
                <a:cubicBezTo>
                  <a:pt x="5584001" y="2594925"/>
                  <a:pt x="5540917" y="2561487"/>
                  <a:pt x="5497192" y="2529334"/>
                </a:cubicBezTo>
                <a:cubicBezTo>
                  <a:pt x="5454108" y="2497183"/>
                  <a:pt x="5410380" y="2465031"/>
                  <a:pt x="5367298" y="2433523"/>
                </a:cubicBezTo>
                <a:cubicBezTo>
                  <a:pt x="5357008" y="2425806"/>
                  <a:pt x="5346076" y="2414874"/>
                  <a:pt x="5331288" y="2424520"/>
                </a:cubicBezTo>
                <a:cubicBezTo>
                  <a:pt x="5315856" y="2434165"/>
                  <a:pt x="5317785" y="2450242"/>
                  <a:pt x="5321643" y="2463101"/>
                </a:cubicBezTo>
                <a:cubicBezTo>
                  <a:pt x="5333859" y="2501041"/>
                  <a:pt x="5355081" y="2534479"/>
                  <a:pt x="5383373" y="2564059"/>
                </a:cubicBezTo>
                <a:cubicBezTo>
                  <a:pt x="5479829" y="2661801"/>
                  <a:pt x="5591073" y="2746038"/>
                  <a:pt x="5694605" y="2837349"/>
                </a:cubicBezTo>
                <a:cubicBezTo>
                  <a:pt x="5750548" y="2886864"/>
                  <a:pt x="5801990" y="2939593"/>
                  <a:pt x="5850861" y="2994249"/>
                </a:cubicBezTo>
                <a:cubicBezTo>
                  <a:pt x="5861793" y="3006469"/>
                  <a:pt x="5861149" y="3018043"/>
                  <a:pt x="5857934" y="3032189"/>
                </a:cubicBezTo>
                <a:cubicBezTo>
                  <a:pt x="5845076" y="3089421"/>
                  <a:pt x="5865008" y="3108711"/>
                  <a:pt x="5929311" y="3097780"/>
                </a:cubicBezTo>
                <a:cubicBezTo>
                  <a:pt x="5949246" y="3094563"/>
                  <a:pt x="5962750" y="3097780"/>
                  <a:pt x="5974966" y="3111282"/>
                </a:cubicBezTo>
                <a:cubicBezTo>
                  <a:pt x="6122866" y="3278472"/>
                  <a:pt x="6297771" y="3419297"/>
                  <a:pt x="6488753" y="3544689"/>
                </a:cubicBezTo>
                <a:cubicBezTo>
                  <a:pt x="6566560" y="3595488"/>
                  <a:pt x="6646940" y="3643718"/>
                  <a:pt x="6728605" y="3688730"/>
                </a:cubicBezTo>
                <a:cubicBezTo>
                  <a:pt x="6728605" y="3691945"/>
                  <a:pt x="6728605" y="3695804"/>
                  <a:pt x="6728605" y="3699019"/>
                </a:cubicBezTo>
                <a:cubicBezTo>
                  <a:pt x="6727962" y="3703519"/>
                  <a:pt x="6727320" y="3706091"/>
                  <a:pt x="6726677" y="3709950"/>
                </a:cubicBezTo>
                <a:cubicBezTo>
                  <a:pt x="6611573" y="3640502"/>
                  <a:pt x="6497754" y="3569125"/>
                  <a:pt x="6386510" y="3493890"/>
                </a:cubicBezTo>
                <a:cubicBezTo>
                  <a:pt x="6084927" y="3290048"/>
                  <a:pt x="5796845" y="3071415"/>
                  <a:pt x="5504264" y="2857926"/>
                </a:cubicBezTo>
                <a:cubicBezTo>
                  <a:pt x="5405879" y="2785906"/>
                  <a:pt x="5328073" y="2693952"/>
                  <a:pt x="5239333" y="2612929"/>
                </a:cubicBezTo>
                <a:cubicBezTo>
                  <a:pt x="5180174" y="2558915"/>
                  <a:pt x="5123586" y="2502328"/>
                  <a:pt x="5054783" y="2457958"/>
                </a:cubicBezTo>
                <a:cubicBezTo>
                  <a:pt x="5026489" y="2439952"/>
                  <a:pt x="4996909" y="2423876"/>
                  <a:pt x="4958969" y="2428378"/>
                </a:cubicBezTo>
                <a:cubicBezTo>
                  <a:pt x="4944180" y="2430308"/>
                  <a:pt x="4927460" y="2434165"/>
                  <a:pt x="4922316" y="2450884"/>
                </a:cubicBezTo>
                <a:cubicBezTo>
                  <a:pt x="4917814" y="2467603"/>
                  <a:pt x="4931318" y="2475320"/>
                  <a:pt x="4943538" y="2482393"/>
                </a:cubicBezTo>
                <a:cubicBezTo>
                  <a:pt x="4946752" y="2484322"/>
                  <a:pt x="4949967" y="2486895"/>
                  <a:pt x="4953183" y="2486895"/>
                </a:cubicBezTo>
                <a:cubicBezTo>
                  <a:pt x="5014271" y="2490752"/>
                  <a:pt x="5028418" y="2539623"/>
                  <a:pt x="5057355" y="2574991"/>
                </a:cubicBezTo>
                <a:cubicBezTo>
                  <a:pt x="5066357" y="2585923"/>
                  <a:pt x="5066999" y="2596854"/>
                  <a:pt x="5057355" y="2609714"/>
                </a:cubicBezTo>
                <a:cubicBezTo>
                  <a:pt x="5039991" y="2632863"/>
                  <a:pt x="5052210" y="2643152"/>
                  <a:pt x="5075359" y="2649582"/>
                </a:cubicBezTo>
                <a:cubicBezTo>
                  <a:pt x="5098507" y="2656013"/>
                  <a:pt x="5123586" y="2657941"/>
                  <a:pt x="5148664" y="2672732"/>
                </a:cubicBezTo>
                <a:cubicBezTo>
                  <a:pt x="5108797" y="2684949"/>
                  <a:pt x="5081147" y="2672090"/>
                  <a:pt x="5055425" y="2656013"/>
                </a:cubicBezTo>
                <a:cubicBezTo>
                  <a:pt x="4997552" y="2620646"/>
                  <a:pt x="4960257" y="2568559"/>
                  <a:pt x="4924888" y="2515188"/>
                </a:cubicBezTo>
                <a:cubicBezTo>
                  <a:pt x="4917814" y="2504899"/>
                  <a:pt x="4912027" y="2493324"/>
                  <a:pt x="4902382" y="2484965"/>
                </a:cubicBezTo>
                <a:cubicBezTo>
                  <a:pt x="4884376" y="2468246"/>
                  <a:pt x="4865085" y="2466318"/>
                  <a:pt x="4843224" y="2486895"/>
                </a:cubicBezTo>
                <a:cubicBezTo>
                  <a:pt x="4814285" y="2513902"/>
                  <a:pt x="4803998" y="2511973"/>
                  <a:pt x="4794352" y="2477250"/>
                </a:cubicBezTo>
                <a:cubicBezTo>
                  <a:pt x="4781490" y="2430308"/>
                  <a:pt x="4752554" y="2397512"/>
                  <a:pt x="4703040" y="2380151"/>
                </a:cubicBezTo>
                <a:cubicBezTo>
                  <a:pt x="4692753" y="2376292"/>
                  <a:pt x="4681821" y="2371147"/>
                  <a:pt x="4670890" y="2379507"/>
                </a:cubicBezTo>
                <a:cubicBezTo>
                  <a:pt x="4659315" y="2389153"/>
                  <a:pt x="4667030" y="2398798"/>
                  <a:pt x="4671532" y="2407802"/>
                </a:cubicBezTo>
                <a:cubicBezTo>
                  <a:pt x="4677962" y="2421948"/>
                  <a:pt x="4685679" y="2436095"/>
                  <a:pt x="4691466" y="2450884"/>
                </a:cubicBezTo>
                <a:cubicBezTo>
                  <a:pt x="4701755" y="2474677"/>
                  <a:pt x="4703685" y="2499756"/>
                  <a:pt x="4684393" y="2522904"/>
                </a:cubicBezTo>
                <a:cubicBezTo>
                  <a:pt x="4670245" y="2539623"/>
                  <a:pt x="4671532" y="2550555"/>
                  <a:pt x="4690181" y="2562130"/>
                </a:cubicBezTo>
                <a:cubicBezTo>
                  <a:pt x="4749983" y="2598140"/>
                  <a:pt x="4787922" y="2645081"/>
                  <a:pt x="4767344" y="2718387"/>
                </a:cubicBezTo>
                <a:cubicBezTo>
                  <a:pt x="4764130" y="2728676"/>
                  <a:pt x="4767988" y="2738965"/>
                  <a:pt x="4780205" y="2738321"/>
                </a:cubicBezTo>
                <a:cubicBezTo>
                  <a:pt x="4807214" y="2736393"/>
                  <a:pt x="4811713" y="2753112"/>
                  <a:pt x="4819430" y="2770474"/>
                </a:cubicBezTo>
                <a:cubicBezTo>
                  <a:pt x="4894666" y="2937020"/>
                  <a:pt x="5003339" y="3082346"/>
                  <a:pt x="5128730" y="3218670"/>
                </a:cubicBezTo>
                <a:cubicBezTo>
                  <a:pt x="5252837" y="3353709"/>
                  <a:pt x="5392376" y="3474599"/>
                  <a:pt x="5540917" y="3590345"/>
                </a:cubicBezTo>
                <a:cubicBezTo>
                  <a:pt x="5499119" y="3586487"/>
                  <a:pt x="5445104" y="3562695"/>
                  <a:pt x="5393019" y="3535044"/>
                </a:cubicBezTo>
                <a:cubicBezTo>
                  <a:pt x="5255410" y="3461095"/>
                  <a:pt x="5142235" y="3360781"/>
                  <a:pt x="5027131" y="3262397"/>
                </a:cubicBezTo>
                <a:cubicBezTo>
                  <a:pt x="4946752" y="3193592"/>
                  <a:pt x="4868302" y="3122858"/>
                  <a:pt x="4778275" y="3063697"/>
                </a:cubicBezTo>
                <a:cubicBezTo>
                  <a:pt x="4767988" y="3057268"/>
                  <a:pt x="4760914" y="3048908"/>
                  <a:pt x="4755127" y="3038619"/>
                </a:cubicBezTo>
                <a:cubicBezTo>
                  <a:pt x="4749983" y="3029617"/>
                  <a:pt x="4742265" y="3021258"/>
                  <a:pt x="4728763" y="3025115"/>
                </a:cubicBezTo>
                <a:cubicBezTo>
                  <a:pt x="4715259" y="3029617"/>
                  <a:pt x="4713973" y="3041192"/>
                  <a:pt x="4713973" y="3051481"/>
                </a:cubicBezTo>
                <a:cubicBezTo>
                  <a:pt x="4715902" y="3090063"/>
                  <a:pt x="4726833" y="3124786"/>
                  <a:pt x="4750625" y="3155652"/>
                </a:cubicBezTo>
                <a:cubicBezTo>
                  <a:pt x="4796924" y="3217385"/>
                  <a:pt x="4858656" y="3265612"/>
                  <a:pt x="4920386" y="3313839"/>
                </a:cubicBezTo>
                <a:cubicBezTo>
                  <a:pt x="5005911" y="3380072"/>
                  <a:pt x="5085005" y="3452092"/>
                  <a:pt x="5156382" y="3532472"/>
                </a:cubicBezTo>
                <a:cubicBezTo>
                  <a:pt x="5104940" y="3493247"/>
                  <a:pt x="5053495" y="3453378"/>
                  <a:pt x="5001409" y="3414153"/>
                </a:cubicBezTo>
                <a:cubicBezTo>
                  <a:pt x="4962184" y="3384574"/>
                  <a:pt x="4921673" y="3356279"/>
                  <a:pt x="4881806" y="3327343"/>
                </a:cubicBezTo>
                <a:cubicBezTo>
                  <a:pt x="4872159" y="3320270"/>
                  <a:pt x="4861870" y="3312554"/>
                  <a:pt x="4848368" y="3322198"/>
                </a:cubicBezTo>
                <a:cubicBezTo>
                  <a:pt x="4836149" y="3330558"/>
                  <a:pt x="4838079" y="3342777"/>
                  <a:pt x="4840652" y="3354351"/>
                </a:cubicBezTo>
                <a:cubicBezTo>
                  <a:pt x="4850297" y="3400006"/>
                  <a:pt x="4877304" y="3436659"/>
                  <a:pt x="4910742" y="3469454"/>
                </a:cubicBezTo>
                <a:cubicBezTo>
                  <a:pt x="4951252" y="3508679"/>
                  <a:pt x="4993695" y="3545976"/>
                  <a:pt x="5037419" y="3583272"/>
                </a:cubicBezTo>
                <a:cubicBezTo>
                  <a:pt x="4990479" y="3572983"/>
                  <a:pt x="4943538" y="3562695"/>
                  <a:pt x="4896595" y="3554336"/>
                </a:cubicBezTo>
                <a:cubicBezTo>
                  <a:pt x="4917814" y="3628927"/>
                  <a:pt x="4967328" y="3643718"/>
                  <a:pt x="5011699" y="3655292"/>
                </a:cubicBezTo>
                <a:cubicBezTo>
                  <a:pt x="5071502" y="3670081"/>
                  <a:pt x="5128730" y="3688730"/>
                  <a:pt x="5185319" y="3709950"/>
                </a:cubicBezTo>
                <a:cubicBezTo>
                  <a:pt x="5209111" y="3731170"/>
                  <a:pt x="5232904" y="3751748"/>
                  <a:pt x="5256052" y="3773610"/>
                </a:cubicBezTo>
                <a:cubicBezTo>
                  <a:pt x="5279845" y="3796118"/>
                  <a:pt x="5302352" y="3818624"/>
                  <a:pt x="5324859" y="3842415"/>
                </a:cubicBezTo>
                <a:cubicBezTo>
                  <a:pt x="5340933" y="3859776"/>
                  <a:pt x="5360224" y="3874568"/>
                  <a:pt x="5341576" y="3904146"/>
                </a:cubicBezTo>
                <a:cubicBezTo>
                  <a:pt x="5333217" y="3917650"/>
                  <a:pt x="5387873" y="3990958"/>
                  <a:pt x="5405238" y="3995458"/>
                </a:cubicBezTo>
                <a:cubicBezTo>
                  <a:pt x="5407809" y="3996100"/>
                  <a:pt x="5410380" y="3996745"/>
                  <a:pt x="5412310" y="3996745"/>
                </a:cubicBezTo>
                <a:cubicBezTo>
                  <a:pt x="5449607" y="3994173"/>
                  <a:pt x="5457967" y="4016036"/>
                  <a:pt x="5458608" y="4043687"/>
                </a:cubicBezTo>
                <a:cubicBezTo>
                  <a:pt x="5459252" y="4070693"/>
                  <a:pt x="5452823" y="4104131"/>
                  <a:pt x="5503621" y="4090627"/>
                </a:cubicBezTo>
                <a:cubicBezTo>
                  <a:pt x="5509408" y="4089342"/>
                  <a:pt x="5510696" y="4093199"/>
                  <a:pt x="5513266" y="4097701"/>
                </a:cubicBezTo>
                <a:cubicBezTo>
                  <a:pt x="5568568" y="4212804"/>
                  <a:pt x="5661808" y="4301543"/>
                  <a:pt x="5753762" y="4390282"/>
                </a:cubicBezTo>
                <a:cubicBezTo>
                  <a:pt x="5758907" y="4394784"/>
                  <a:pt x="5764052" y="4399285"/>
                  <a:pt x="5769195" y="4403786"/>
                </a:cubicBezTo>
                <a:cubicBezTo>
                  <a:pt x="5672741" y="4381280"/>
                  <a:pt x="5354436" y="4352342"/>
                  <a:pt x="5261196" y="4361989"/>
                </a:cubicBezTo>
                <a:cubicBezTo>
                  <a:pt x="5178245" y="4370349"/>
                  <a:pt x="4709472" y="4230167"/>
                  <a:pt x="4612374" y="4147215"/>
                </a:cubicBezTo>
                <a:cubicBezTo>
                  <a:pt x="4598869" y="4212161"/>
                  <a:pt x="4627806" y="4237882"/>
                  <a:pt x="4650956" y="4267463"/>
                </a:cubicBezTo>
                <a:cubicBezTo>
                  <a:pt x="4683749" y="4309260"/>
                  <a:pt x="4688895" y="4338840"/>
                  <a:pt x="4627162" y="4372278"/>
                </a:cubicBezTo>
                <a:cubicBezTo>
                  <a:pt x="4450327" y="4467447"/>
                  <a:pt x="4452257" y="4470662"/>
                  <a:pt x="4618160" y="4599911"/>
                </a:cubicBezTo>
                <a:cubicBezTo>
                  <a:pt x="4625877" y="4605700"/>
                  <a:pt x="4622019" y="4624347"/>
                  <a:pt x="4623948" y="4637209"/>
                </a:cubicBezTo>
                <a:cubicBezTo>
                  <a:pt x="4580863" y="4656500"/>
                  <a:pt x="4530064" y="4606343"/>
                  <a:pt x="4478622" y="4660357"/>
                </a:cubicBezTo>
                <a:cubicBezTo>
                  <a:pt x="4700468" y="4897637"/>
                  <a:pt x="5038064" y="5123344"/>
                  <a:pt x="5344150" y="5301466"/>
                </a:cubicBezTo>
                <a:cubicBezTo>
                  <a:pt x="5096581" y="5359982"/>
                  <a:pt x="4948037" y="5154210"/>
                  <a:pt x="4766058" y="5180574"/>
                </a:cubicBezTo>
                <a:cubicBezTo>
                  <a:pt x="4675390" y="5244877"/>
                  <a:pt x="4945465" y="5349050"/>
                  <a:pt x="4687609" y="5379273"/>
                </a:cubicBezTo>
                <a:cubicBezTo>
                  <a:pt x="4799496" y="5435860"/>
                  <a:pt x="4882449" y="5491161"/>
                  <a:pt x="4959611" y="5556107"/>
                </a:cubicBezTo>
                <a:cubicBezTo>
                  <a:pt x="5096581" y="5672497"/>
                  <a:pt x="5123586" y="5749662"/>
                  <a:pt x="5060571" y="5905920"/>
                </a:cubicBezTo>
                <a:cubicBezTo>
                  <a:pt x="5018773" y="6008805"/>
                  <a:pt x="4958326" y="6103332"/>
                  <a:pt x="5011699" y="6226152"/>
                </a:cubicBezTo>
                <a:cubicBezTo>
                  <a:pt x="5048351" y="6310389"/>
                  <a:pt x="5034204" y="6365690"/>
                  <a:pt x="4895308" y="6327750"/>
                </a:cubicBezTo>
                <a:cubicBezTo>
                  <a:pt x="4745482" y="6287240"/>
                  <a:pt x="4688895" y="6363118"/>
                  <a:pt x="4726833" y="6510373"/>
                </a:cubicBezTo>
                <a:cubicBezTo>
                  <a:pt x="4751269" y="6604900"/>
                  <a:pt x="4725546" y="6634480"/>
                  <a:pt x="4622661" y="6623548"/>
                </a:cubicBezTo>
                <a:cubicBezTo>
                  <a:pt x="4508843" y="6611330"/>
                  <a:pt x="4400814" y="6549598"/>
                  <a:pt x="4259989" y="6579179"/>
                </a:cubicBezTo>
                <a:cubicBezTo>
                  <a:pt x="4358453" y="6729972"/>
                  <a:pt x="4554892" y="6711403"/>
                  <a:pt x="4690343" y="6814255"/>
                </a:cubicBezTo>
                <a:lnTo>
                  <a:pt x="4735334" y="6858000"/>
                </a:lnTo>
                <a:lnTo>
                  <a:pt x="4496011" y="6858000"/>
                </a:lnTo>
                <a:lnTo>
                  <a:pt x="4440632" y="6851514"/>
                </a:lnTo>
                <a:cubicBezTo>
                  <a:pt x="4410700" y="6846400"/>
                  <a:pt x="4381522" y="6839608"/>
                  <a:pt x="4352585" y="6830605"/>
                </a:cubicBezTo>
                <a:cubicBezTo>
                  <a:pt x="4304358" y="6815816"/>
                  <a:pt x="4251629" y="6801027"/>
                  <a:pt x="4224621" y="6850539"/>
                </a:cubicBezTo>
                <a:lnTo>
                  <a:pt x="422311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DEB9106-2B03-F3DD-577A-5FFA1A136F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5999" y="3834174"/>
            <a:ext cx="5257800" cy="1701570"/>
          </a:xfrm>
        </p:spPr>
        <p:txBody>
          <a:bodyPr anchor="b">
            <a:normAutofit/>
          </a:bodyPr>
          <a:lstStyle/>
          <a:p>
            <a:r>
              <a:rPr lang="en-US" sz="4400" dirty="0"/>
              <a:t>Airbnb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4F3FE0-B8EC-D7F6-28E5-417F23BDA6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5592499"/>
            <a:ext cx="5147960" cy="646785"/>
          </a:xfrm>
        </p:spPr>
        <p:txBody>
          <a:bodyPr>
            <a:normAutofit fontScale="47500" lnSpcReduction="20000"/>
          </a:bodyPr>
          <a:lstStyle/>
          <a:p>
            <a:r>
              <a:rPr lang="en-US" sz="2000" dirty="0"/>
              <a:t>By,</a:t>
            </a:r>
          </a:p>
          <a:p>
            <a:r>
              <a:rPr lang="en-US" dirty="0"/>
              <a:t>Evan T Gardner, Albert </a:t>
            </a:r>
            <a:r>
              <a:rPr lang="en-US" dirty="0" err="1"/>
              <a:t>Burd</a:t>
            </a:r>
            <a:r>
              <a:rPr lang="en-US" dirty="0"/>
              <a:t>, Corie Beale, Daniel P McLean, Renee Reyes</a:t>
            </a:r>
          </a:p>
          <a:p>
            <a:endParaRPr lang="en-US" sz="2000" dirty="0"/>
          </a:p>
        </p:txBody>
      </p:sp>
      <p:pic>
        <p:nvPicPr>
          <p:cNvPr id="6" name="Picture 5" descr="A picture containing floor, indoor, chair, room&#10;&#10;Description automatically generated">
            <a:extLst>
              <a:ext uri="{FF2B5EF4-FFF2-40B4-BE49-F238E27FC236}">
                <a16:creationId xmlns:a16="http://schemas.microsoft.com/office/drawing/2014/main" id="{C5897213-4598-8AC4-ED3E-1CB715BA4B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39867" y="286507"/>
            <a:ext cx="6670532" cy="3490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518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6C194-C60A-7FD5-A89B-C960B29C7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JDBC: 2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8EF8FD17-4657-01B6-00FF-6B2D188553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880" y="1828800"/>
            <a:ext cx="6840732" cy="4309360"/>
          </a:xfrm>
          <a:prstGeom prst="rect">
            <a:avLst/>
          </a:prstGeom>
        </p:spPr>
      </p:pic>
      <p:pic>
        <p:nvPicPr>
          <p:cNvPr id="7" name="Picture 6" descr="Text&#10;&#10;Description automatically generated with low confidence">
            <a:extLst>
              <a:ext uri="{FF2B5EF4-FFF2-40B4-BE49-F238E27FC236}">
                <a16:creationId xmlns:a16="http://schemas.microsoft.com/office/drawing/2014/main" id="{14E3BF7B-897A-BC05-EA9A-3B392A4265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7812" y="21419"/>
            <a:ext cx="31917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664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49802-C6B6-499A-3E18-EFAFEDF53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E-R Diagram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C99DBAAC-F012-2C93-24B9-0A744CD886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1661" y="1425843"/>
            <a:ext cx="9045437" cy="5289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900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9BCF3-D389-E4E2-74A7-696B29214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Schema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E20FA-56CC-76D1-7F4C-B6A736FC6D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Listing (</a:t>
            </a:r>
            <a:r>
              <a:rPr lang="en-US" b="1" u="sng" dirty="0" err="1"/>
              <a:t>Listing_ID</a:t>
            </a:r>
            <a:r>
              <a:rPr lang="en-US" dirty="0"/>
              <a:t>, </a:t>
            </a:r>
            <a:r>
              <a:rPr lang="en-US" dirty="0" err="1"/>
              <a:t>Listing_Name</a:t>
            </a:r>
            <a:r>
              <a:rPr lang="en-US" dirty="0"/>
              <a:t>, </a:t>
            </a:r>
            <a:r>
              <a:rPr lang="en-US" dirty="0" err="1"/>
              <a:t>Listing_Licence_Number</a:t>
            </a:r>
            <a:r>
              <a:rPr lang="en-US" dirty="0"/>
              <a:t>, </a:t>
            </a:r>
            <a:r>
              <a:rPr lang="en-US" dirty="0" err="1"/>
              <a:t>Room_Type</a:t>
            </a:r>
            <a:r>
              <a:rPr lang="en-US" dirty="0"/>
              <a:t>, </a:t>
            </a:r>
            <a:r>
              <a:rPr lang="en-US" dirty="0" err="1"/>
              <a:t>Availability_Per_Year</a:t>
            </a:r>
            <a:r>
              <a:rPr lang="en-US" dirty="0"/>
              <a:t>, </a:t>
            </a:r>
            <a:r>
              <a:rPr lang="en-US" dirty="0" err="1"/>
              <a:t>Minimum_Nights_Required</a:t>
            </a:r>
            <a:r>
              <a:rPr lang="en-US" dirty="0"/>
              <a:t>, </a:t>
            </a:r>
            <a:r>
              <a:rPr lang="en-US" dirty="0" err="1"/>
              <a:t>Price_Per_Night</a:t>
            </a:r>
            <a:r>
              <a:rPr lang="en-US" dirty="0"/>
              <a:t>)</a:t>
            </a:r>
          </a:p>
          <a:p>
            <a:r>
              <a:rPr lang="en-US" dirty="0"/>
              <a:t> </a:t>
            </a:r>
          </a:p>
          <a:p>
            <a:r>
              <a:rPr lang="en-US" dirty="0" err="1"/>
              <a:t>Listing_Country</a:t>
            </a:r>
            <a:r>
              <a:rPr lang="en-US" dirty="0"/>
              <a:t> (</a:t>
            </a:r>
            <a:r>
              <a:rPr lang="en-US" i="1" u="sng" dirty="0" err="1"/>
              <a:t>Listing_ID</a:t>
            </a:r>
            <a:r>
              <a:rPr lang="en-US" dirty="0"/>
              <a:t>, Country)</a:t>
            </a:r>
          </a:p>
          <a:p>
            <a:r>
              <a:rPr lang="en-US" dirty="0"/>
              <a:t> </a:t>
            </a:r>
          </a:p>
          <a:p>
            <a:r>
              <a:rPr lang="en-US" dirty="0" err="1"/>
              <a:t>Listing_location</a:t>
            </a:r>
            <a:r>
              <a:rPr lang="en-US" dirty="0"/>
              <a:t> (</a:t>
            </a:r>
            <a:r>
              <a:rPr lang="en-US" i="1" u="sng" dirty="0" err="1"/>
              <a:t>Listing_ID</a:t>
            </a:r>
            <a:r>
              <a:rPr lang="en-US" dirty="0"/>
              <a:t>, Location)</a:t>
            </a:r>
          </a:p>
          <a:p>
            <a:r>
              <a:rPr lang="en-US" dirty="0"/>
              <a:t> </a:t>
            </a:r>
          </a:p>
          <a:p>
            <a:r>
              <a:rPr lang="en-US" dirty="0" err="1"/>
              <a:t>Listing_Area</a:t>
            </a:r>
            <a:r>
              <a:rPr lang="en-US" dirty="0"/>
              <a:t> (</a:t>
            </a:r>
            <a:r>
              <a:rPr lang="en-US" i="1" u="sng" dirty="0" err="1"/>
              <a:t>Listing_ID</a:t>
            </a:r>
            <a:r>
              <a:rPr lang="en-US" dirty="0"/>
              <a:t>, Area)</a:t>
            </a:r>
          </a:p>
          <a:p>
            <a:r>
              <a:rPr lang="en-US" dirty="0"/>
              <a:t> </a:t>
            </a:r>
          </a:p>
          <a:p>
            <a:r>
              <a:rPr lang="en-US" dirty="0" err="1"/>
              <a:t>Listing_Neighborhood</a:t>
            </a:r>
            <a:r>
              <a:rPr lang="en-US" dirty="0"/>
              <a:t> (</a:t>
            </a:r>
            <a:r>
              <a:rPr lang="en-US" i="1" u="sng" dirty="0" err="1"/>
              <a:t>Listing_ID</a:t>
            </a:r>
            <a:r>
              <a:rPr lang="en-US" u="sng" dirty="0"/>
              <a:t>,</a:t>
            </a:r>
            <a:r>
              <a:rPr lang="en-US" dirty="0"/>
              <a:t> Neighborhood, Longitude, Latitude)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Host </a:t>
            </a:r>
            <a:r>
              <a:rPr lang="en-US" b="1" dirty="0"/>
              <a:t>(</a:t>
            </a:r>
            <a:r>
              <a:rPr lang="en-US" b="1" u="sng" dirty="0" err="1"/>
              <a:t>Host_ID</a:t>
            </a:r>
            <a:r>
              <a:rPr lang="en-US" dirty="0"/>
              <a:t>, </a:t>
            </a:r>
            <a:r>
              <a:rPr lang="en-US" i="1" u="sng" dirty="0" err="1"/>
              <a:t>Listing_ID</a:t>
            </a:r>
            <a:r>
              <a:rPr lang="en-US" dirty="0"/>
              <a:t>, </a:t>
            </a:r>
            <a:r>
              <a:rPr lang="en-US" dirty="0" err="1"/>
              <a:t>Host_Name</a:t>
            </a:r>
            <a:r>
              <a:rPr lang="en-US" dirty="0"/>
              <a:t>, </a:t>
            </a:r>
            <a:r>
              <a:rPr lang="en-US" dirty="0" err="1"/>
              <a:t>Number_Of_Listings_Per_Host</a:t>
            </a:r>
            <a:r>
              <a:rPr lang="en-US" dirty="0"/>
              <a:t>)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Reviews (</a:t>
            </a:r>
            <a:r>
              <a:rPr lang="en-US" i="1" u="sng" dirty="0" err="1"/>
              <a:t>Listing_ID</a:t>
            </a:r>
            <a:r>
              <a:rPr lang="en-US" dirty="0"/>
              <a:t>, </a:t>
            </a:r>
            <a:r>
              <a:rPr lang="en-US" dirty="0" err="1"/>
              <a:t>Number_Of_Reviews</a:t>
            </a:r>
            <a:r>
              <a:rPr lang="en-US" dirty="0"/>
              <a:t>, </a:t>
            </a:r>
            <a:r>
              <a:rPr lang="en-US" dirty="0" err="1"/>
              <a:t>Last_Review</a:t>
            </a:r>
            <a:r>
              <a:rPr lang="en-US" dirty="0"/>
              <a:t>, </a:t>
            </a:r>
            <a:r>
              <a:rPr lang="en-US" dirty="0" err="1"/>
              <a:t>Number_Of_Reviews_Per_Month</a:t>
            </a:r>
            <a:r>
              <a:rPr lang="en-US" dirty="0"/>
              <a:t>, </a:t>
            </a:r>
            <a:r>
              <a:rPr lang="en-US" dirty="0" err="1"/>
              <a:t>Number_Of_Reviews_Last_Twelve_Months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679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E37C6-E180-7493-CB0A-1E14800D7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Query 1: What is the average number of reviews for San Diego, California in the United States?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09E0DA1D-7D39-1771-E5F0-0E37BBBB82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54019"/>
            <a:ext cx="6677025" cy="4838856"/>
          </a:xfrm>
          <a:prstGeom prst="rect">
            <a:avLst/>
          </a:prstGeom>
        </p:spPr>
      </p:pic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437B4E3D-F02D-52BD-82D4-A85372762A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2285" y="1817530"/>
            <a:ext cx="6209715" cy="4838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606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818ED-79B6-CAA6-3E05-78A51D227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Query 2: What is the average amount of listings that each person has within the United States?</a:t>
            </a:r>
            <a:br>
              <a:rPr lang="en-US" dirty="0"/>
            </a:br>
            <a:endParaRPr lang="en-US" dirty="0"/>
          </a:p>
        </p:txBody>
      </p:sp>
      <p:pic>
        <p:nvPicPr>
          <p:cNvPr id="9" name="Picture 8" descr="Graphical user interface, text&#10;&#10;Description automatically generated with medium confidence">
            <a:extLst>
              <a:ext uri="{FF2B5EF4-FFF2-40B4-BE49-F238E27FC236}">
                <a16:creationId xmlns:a16="http://schemas.microsoft.com/office/drawing/2014/main" id="{D6746DD1-58CD-A76E-5085-7E7E0F6578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97137"/>
            <a:ext cx="7370265" cy="2616200"/>
          </a:xfrm>
          <a:prstGeom prst="rect">
            <a:avLst/>
          </a:prstGeom>
        </p:spPr>
      </p:pic>
      <p:pic>
        <p:nvPicPr>
          <p:cNvPr id="11" name="Picture 10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29EC4FC8-7F58-294A-6B3F-DFAB2471BC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90688"/>
            <a:ext cx="6063054" cy="471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110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26918-996C-B7C5-DDDA-580A675C9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Query 3: How many Airbnb stays within the United States are Entire Homes?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69E593CB-279E-15DD-34C7-8ED116EAB3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8267" y="2120900"/>
            <a:ext cx="5803733" cy="4371975"/>
          </a:xfrm>
          <a:prstGeom prst="rect">
            <a:avLst/>
          </a:prstGeom>
        </p:spPr>
      </p:pic>
      <p:pic>
        <p:nvPicPr>
          <p:cNvPr id="7" name="Picture 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7641EE61-3AC1-7AF5-E522-8AB11B5B5E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04239" y="2189162"/>
            <a:ext cx="7092506" cy="451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904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186EC-A20E-0B3E-8A4F-134780041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Query 4: How many Airbnb stays within the United States are Private Rooms?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D756FFB3-A203-AF2E-FA2B-F7637ECF44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96595"/>
            <a:ext cx="6403975" cy="4172429"/>
          </a:xfrm>
          <a:prstGeom prst="rect">
            <a:avLst/>
          </a:prstGeom>
        </p:spPr>
      </p:pic>
      <p:pic>
        <p:nvPicPr>
          <p:cNvPr id="7" name="Picture 6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FB6353DF-2D41-6AFB-BCEC-8F811D5BD4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7807" y="1996595"/>
            <a:ext cx="5884193" cy="4471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3236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1A10B-B255-CCAD-A123-FDF596EB9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Query 5: What Country has the highest number of reviews within the last twelve months?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0D16134-BE15-CEAC-7A6B-C03BA416B9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2230" y="2128838"/>
            <a:ext cx="6359769" cy="4133850"/>
          </a:xfrm>
          <a:prstGeom prst="rect">
            <a:avLst/>
          </a:prstGeom>
        </p:spPr>
      </p:pic>
      <p:pic>
        <p:nvPicPr>
          <p:cNvPr id="9" name="Picture 8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6FF99DB7-2B79-DADE-DB41-5BC76C9175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041" y="1971674"/>
            <a:ext cx="7110596" cy="4002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4112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53619-9518-3D46-C13B-F871B4532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JDBC 1: 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C10DEADD-C49A-C19B-2EA3-3C7B355845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82738"/>
            <a:ext cx="7359483" cy="4910137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99E6846A-44FC-5A49-D1F8-0BBDC15E03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9483" y="1690688"/>
            <a:ext cx="5175078" cy="4578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327907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AnalogousFromLightSeedRightStep">
      <a:dk1>
        <a:srgbClr val="000000"/>
      </a:dk1>
      <a:lt1>
        <a:srgbClr val="FFFFFF"/>
      </a:lt1>
      <a:dk2>
        <a:srgbClr val="41242E"/>
      </a:dk2>
      <a:lt2>
        <a:srgbClr val="E8E6E2"/>
      </a:lt2>
      <a:accent1>
        <a:srgbClr val="94A4C5"/>
      </a:accent1>
      <a:accent2>
        <a:srgbClr val="847FBA"/>
      </a:accent2>
      <a:accent3>
        <a:srgbClr val="AF96C6"/>
      </a:accent3>
      <a:accent4>
        <a:srgbClr val="B67FBA"/>
      </a:accent4>
      <a:accent5>
        <a:srgbClr val="C593B4"/>
      </a:accent5>
      <a:accent6>
        <a:srgbClr val="BA7F8D"/>
      </a:accent6>
      <a:hlink>
        <a:srgbClr val="938059"/>
      </a:hlink>
      <a:folHlink>
        <a:srgbClr val="7F7F7F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{6BA1AAD5-1442-A342-B201-03C7426DC16A}tf10001072</Template>
  <TotalTime>22</TotalTime>
  <Words>270</Words>
  <Application>Microsoft Macintosh PowerPoint</Application>
  <PresentationFormat>Widescreen</PresentationFormat>
  <Paragraphs>25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Elephant</vt:lpstr>
      <vt:lpstr>BrushVTI</vt:lpstr>
      <vt:lpstr>Airbnb</vt:lpstr>
      <vt:lpstr>E-R Diagram</vt:lpstr>
      <vt:lpstr>Logical Schema</vt:lpstr>
      <vt:lpstr>Query 1: What is the average number of reviews for San Diego, California in the United States? </vt:lpstr>
      <vt:lpstr>Query 2: What is the average amount of listings that each person has within the United States? </vt:lpstr>
      <vt:lpstr>Query 3: How many Airbnb stays within the United States are Entire Homes? </vt:lpstr>
      <vt:lpstr>Query 4: How many Airbnb stays within the United States are Private Rooms? </vt:lpstr>
      <vt:lpstr>Query 5: What Country has the highest number of reviews within the last twelve months? </vt:lpstr>
      <vt:lpstr>JDBC 1: </vt:lpstr>
      <vt:lpstr>JDBC: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Airbnb</dc:title>
  <dc:creator>Evan Gardner</dc:creator>
  <cp:lastModifiedBy>Evan Gardner</cp:lastModifiedBy>
  <cp:revision>1</cp:revision>
  <dcterms:created xsi:type="dcterms:W3CDTF">2022-05-03T03:11:46Z</dcterms:created>
  <dcterms:modified xsi:type="dcterms:W3CDTF">2022-05-03T03:34:20Z</dcterms:modified>
</cp:coreProperties>
</file>