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91E0-D6FB-0D4B-9952-AE2FACB1A641}" type="datetimeFigureOut">
              <a:rPr lang="en-US" smtClean="0"/>
              <a:t>19-01-31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1D04-22AA-544B-B5AD-50768AE0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**Randomly generate where texts are, items</a:t>
            </a:r>
            <a:r>
              <a:rPr lang="en-US" baseline="0" dirty="0" smtClean="0"/>
              <a:t> are, placements, etc. Core static, other stuff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2796A-8D3F-F341-9E7A-76C78155AE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>
                <a:solidFill>
                  <a:srgbClr val="93A299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93A299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5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7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7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74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97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87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71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19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19-01-31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88B99C93-F56F-46AB-9EB8-53614A95B15F}" type="datetime1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19-01-31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Evan Geissler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Night terror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</a:t>
            </a:r>
            <a:r>
              <a:rPr lang="en-US" dirty="0" smtClean="0"/>
              <a:t>Documentation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smtClean="0"/>
              <a:t>Level linking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3) </a:t>
            </a:r>
            <a:r>
              <a:rPr lang="en-US" dirty="0" smtClean="0"/>
              <a:t>Putting levels together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4) </a:t>
            </a:r>
            <a:r>
              <a:rPr lang="en-US" dirty="0" smtClean="0"/>
              <a:t>Additional UI consistency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5) General design (unexpected </a:t>
            </a:r>
            <a:r>
              <a:rPr lang="en-US" dirty="0" smtClean="0"/>
              <a:t>things, fix up things, etc. such as bugs or things not initially thought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049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 (Feb 1</a:t>
            </a:r>
            <a:r>
              <a:rPr lang="en-US" baseline="30000" dirty="0" smtClean="0"/>
              <a:t>st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Perks &amp; Perk UI (Feb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Dynamic Menu (Feb 15</a:t>
            </a:r>
            <a:r>
              <a:rPr lang="en-US" baseline="30000" dirty="0" smtClean="0"/>
              <a:t>th</a:t>
            </a:r>
            <a:r>
              <a:rPr lang="en-US" dirty="0" smtClean="0"/>
              <a:t>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Music/Audio (March 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General improvements (items, game play, etc.) (March 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Project Clean Up (Anytime)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7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(Feb 8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and onwards)</a:t>
            </a:r>
          </a:p>
          <a:p>
            <a:pPr lvl="1"/>
            <a:r>
              <a:rPr lang="en-US" dirty="0" smtClean="0"/>
              <a:t>AI, items, general testing (i.e. usability, bugs, small details like ensuring all levels link properly, etc.)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Secondary Requirements IF Main requirements are all finished and testing is completed. (Can start anytime when conditions met)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Final Testing &amp; Documentation Oriented Work (March 23 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40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184</Words>
  <Application>Microsoft Macintosh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Project Night terror</vt:lpstr>
      <vt:lpstr>Previous</vt:lpstr>
      <vt:lpstr>future</vt:lpstr>
      <vt:lpstr>Future 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 Geissler</dc:creator>
  <cp:lastModifiedBy>Evan  Geissler</cp:lastModifiedBy>
  <cp:revision>26</cp:revision>
  <dcterms:created xsi:type="dcterms:W3CDTF">2018-11-05T04:24:21Z</dcterms:created>
  <dcterms:modified xsi:type="dcterms:W3CDTF">2019-02-01T05:55:29Z</dcterms:modified>
</cp:coreProperties>
</file>