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60" r:id="rId3"/>
    <p:sldId id="264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376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491E0-D6FB-0D4B-9952-AE2FACB1A641}" type="datetimeFigureOut">
              <a:rPr lang="en-US" smtClean="0"/>
              <a:t>19-02-15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81D04-22AA-544B-B5AD-50768AE0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3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**Randomly generate where texts are, items</a:t>
            </a:r>
            <a:r>
              <a:rPr lang="en-US" baseline="0" dirty="0" smtClean="0"/>
              <a:t> are, placements, etc. Core static, other stuff different.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2796A-8D3F-F341-9E7A-76C78155AE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268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19-02-15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>
                <a:solidFill>
                  <a:srgbClr val="93A299">
                    <a:lumMod val="50000"/>
                  </a:srgb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93A299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1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19-02-15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3853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19-02-15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8772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19-02-15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572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19-02-15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741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19-02-15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1976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19-02-15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878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19-02-15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2718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19-02-15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719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19-02-15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5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19-02-15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5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defTabSz="914400"/>
            <a:fld id="{88B99C93-F56F-46AB-9EB8-53614A95B15F}" type="datetime1">
              <a:rPr lang="en-US" smtClean="0">
                <a:solidFill>
                  <a:srgbClr val="564B3C"/>
                </a:solidFill>
                <a:latin typeface="Century Gothic"/>
              </a:rPr>
              <a:pPr defTabSz="914400"/>
              <a:t>19-02-15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defTabSz="914400"/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defTabSz="914400"/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 defTabSz="914400"/>
              <a:t>‹#›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1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Evan Geissler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Night terror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44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1) Documentation</a:t>
            </a:r>
          </a:p>
          <a:p>
            <a:endParaRPr lang="en-US" dirty="0" smtClean="0"/>
          </a:p>
          <a:p>
            <a:r>
              <a:rPr lang="en-US" dirty="0" smtClean="0"/>
              <a:t>2) </a:t>
            </a:r>
            <a:r>
              <a:rPr lang="en-US" dirty="0" smtClean="0"/>
              <a:t>AI (Main Focus) 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 smtClean="0"/>
              <a:t>) </a:t>
            </a:r>
            <a:r>
              <a:rPr lang="en-US" dirty="0" smtClean="0"/>
              <a:t>General design (unexpected things, fix up things, etc. such as bugs or things not initially thought of)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5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</a:t>
            </a:r>
            <a:r>
              <a:rPr lang="en-US" dirty="0"/>
              <a:t>to Test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-Attacking damage</a:t>
            </a:r>
          </a:p>
          <a:p>
            <a:r>
              <a:rPr lang="en-US" dirty="0"/>
              <a:t>-Attacking distance</a:t>
            </a:r>
          </a:p>
          <a:p>
            <a:r>
              <a:rPr lang="en-US" dirty="0"/>
              <a:t>-Animations flowing smoothly</a:t>
            </a:r>
          </a:p>
          <a:p>
            <a:r>
              <a:rPr lang="en-US" dirty="0"/>
              <a:t>-Radius of sight</a:t>
            </a:r>
          </a:p>
          <a:p>
            <a:r>
              <a:rPr lang="en-US" dirty="0"/>
              <a:t>-Radius of attack</a:t>
            </a:r>
          </a:p>
          <a:p>
            <a:r>
              <a:rPr lang="en-US" dirty="0"/>
              <a:t>-Player running out of sight</a:t>
            </a:r>
          </a:p>
          <a:p>
            <a:r>
              <a:rPr lang="en-US" dirty="0"/>
              <a:t>-Player running behind the AI</a:t>
            </a:r>
          </a:p>
        </p:txBody>
      </p:sp>
    </p:spTree>
    <p:extLst>
      <p:ext uri="{BB962C8B-B14F-4D97-AF65-F5344CB8AC3E}">
        <p14:creationId xmlns:p14="http://schemas.microsoft.com/office/powerpoint/2010/main" val="55680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0496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Perks &amp; Perk UI (Feb 15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Dynamic Menu (Feb 15</a:t>
            </a:r>
            <a:r>
              <a:rPr lang="en-US" baseline="30000" dirty="0" smtClean="0"/>
              <a:t>th</a:t>
            </a:r>
            <a:r>
              <a:rPr lang="en-US" dirty="0" smtClean="0"/>
              <a:t>) 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Music/Audio (March 1</a:t>
            </a:r>
            <a:r>
              <a:rPr lang="en-US" baseline="30000" dirty="0" smtClean="0"/>
              <a:t>st</a:t>
            </a:r>
            <a:r>
              <a:rPr lang="en-US" dirty="0" smtClean="0"/>
              <a:t>) 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General improvements (items, game play, etc.) (March 1</a:t>
            </a:r>
            <a:r>
              <a:rPr lang="en-US" baseline="30000" dirty="0" smtClean="0"/>
              <a:t>st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Project Clean Up (Anytime)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7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(Feb 8</a:t>
            </a:r>
            <a:r>
              <a:rPr lang="en-US" baseline="30000" dirty="0" smtClean="0"/>
              <a:t>th</a:t>
            </a:r>
            <a:r>
              <a:rPr lang="en-US" dirty="0"/>
              <a:t> </a:t>
            </a:r>
            <a:r>
              <a:rPr lang="en-US" dirty="0" smtClean="0"/>
              <a:t>and onwards)</a:t>
            </a:r>
          </a:p>
          <a:p>
            <a:pPr lvl="1"/>
            <a:r>
              <a:rPr lang="en-US" dirty="0" smtClean="0"/>
              <a:t>AI, items, general testing (i.e. usability, bugs, small details like ensuring all levels link properly, etc.)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Secondary Requirements IF Main requirements are all finished and testing is completed. (Can start anytime when conditions met) 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Final Testing &amp; Documentation Oriented Work (March 23 on)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940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08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208</Words>
  <Application>Microsoft Macintosh PowerPoint</Application>
  <PresentationFormat>On-screen Show (4:3)</PresentationFormat>
  <Paragraphs>38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Apothecary</vt:lpstr>
      <vt:lpstr>Project Night terror</vt:lpstr>
      <vt:lpstr>Previous</vt:lpstr>
      <vt:lpstr>Testing Example</vt:lpstr>
      <vt:lpstr>future</vt:lpstr>
      <vt:lpstr>Future 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 Geissler</dc:creator>
  <cp:lastModifiedBy>Evan  Geissler</cp:lastModifiedBy>
  <cp:revision>28</cp:revision>
  <dcterms:created xsi:type="dcterms:W3CDTF">2018-11-05T04:24:21Z</dcterms:created>
  <dcterms:modified xsi:type="dcterms:W3CDTF">2019-02-15T14:46:49Z</dcterms:modified>
</cp:coreProperties>
</file>