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64" r:id="rId4"/>
    <p:sldId id="265" r:id="rId5"/>
    <p:sldId id="266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7" autoAdjust="0"/>
  </p:normalViewPr>
  <p:slideViewPr>
    <p:cSldViewPr snapToGrid="0" snapToObjects="1">
      <p:cViewPr>
        <p:scale>
          <a:sx n="99" d="100"/>
          <a:sy n="99" d="100"/>
        </p:scale>
        <p:origin x="-1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91E0-D6FB-0D4B-9952-AE2FACB1A641}" type="datetimeFigureOut">
              <a:rPr lang="en-US" smtClean="0"/>
              <a:t>19-03-08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1D04-22AA-544B-B5AD-50768AE0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**Randomly generate where texts are, items</a:t>
            </a:r>
            <a:r>
              <a:rPr lang="en-US" baseline="0" dirty="0" smtClean="0"/>
              <a:t> are, placements, etc. Core static, other stuff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796A-8D3F-F341-9E7A-76C78155AE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>
                <a:solidFill>
                  <a:srgbClr val="93A299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93A299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5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4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7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19-03-08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88B99C93-F56F-46AB-9EB8-53614A95B15F}" type="datetime1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19-03-08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Night terror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Documentation</a:t>
            </a:r>
          </a:p>
          <a:p>
            <a:endParaRPr lang="en-US" dirty="0" smtClean="0"/>
          </a:p>
          <a:p>
            <a:r>
              <a:rPr lang="en-US" dirty="0" smtClean="0"/>
              <a:t>2) Testing (Main Focus) </a:t>
            </a:r>
          </a:p>
          <a:p>
            <a:endParaRPr lang="en-US" dirty="0"/>
          </a:p>
          <a:p>
            <a:r>
              <a:rPr lang="en-US" dirty="0" smtClean="0"/>
              <a:t>3) AI, Items, Perks, etc.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 General design (unexpected things, fix up things, etc. such as bugs or things not initially thought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Usability/User Testing</a:t>
            </a:r>
          </a:p>
          <a:p>
            <a:r>
              <a:rPr lang="en-US" dirty="0" smtClean="0"/>
              <a:t>Boundary Testing</a:t>
            </a:r>
          </a:p>
          <a:p>
            <a:r>
              <a:rPr lang="en-US" dirty="0" smtClean="0"/>
              <a:t>General Testing </a:t>
            </a:r>
          </a:p>
          <a:p>
            <a:pPr lvl="1"/>
            <a:r>
              <a:rPr lang="en-US" dirty="0" smtClean="0"/>
              <a:t>Do things work</a:t>
            </a:r>
          </a:p>
          <a:p>
            <a:pPr lvl="1"/>
            <a:r>
              <a:rPr lang="en-US" dirty="0" smtClean="0"/>
              <a:t>Do things look good during gameplay,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Other Testing</a:t>
            </a:r>
          </a:p>
          <a:p>
            <a:pPr lvl="1"/>
            <a:r>
              <a:rPr lang="en-US" dirty="0" smtClean="0"/>
              <a:t>Players getting stuck (ex. Falls into river, can’t get out)</a:t>
            </a:r>
          </a:p>
          <a:p>
            <a:pPr lvl="1"/>
            <a:r>
              <a:rPr lang="en-US" dirty="0" smtClean="0"/>
              <a:t>Player movements</a:t>
            </a:r>
          </a:p>
          <a:p>
            <a:pPr lvl="1"/>
            <a:r>
              <a:rPr lang="en-US" dirty="0" smtClean="0"/>
              <a:t>Player related things, etc.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0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706081"/>
            <a:ext cx="8260672" cy="41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783047"/>
            <a:ext cx="8260672" cy="2413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97" y="4354134"/>
            <a:ext cx="6796197" cy="23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1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049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Heavily focused on: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Poster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endParaRPr lang="en-US" dirty="0"/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564B3C"/>
                </a:solidFill>
              </a:rPr>
              <a:t>Other focus on: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Saving/Loading</a:t>
            </a:r>
          </a:p>
          <a:p>
            <a:pPr lvl="1"/>
            <a:r>
              <a:rPr lang="en-US" dirty="0" smtClean="0"/>
              <a:t>Finalizing levels, items, menus, etc.</a:t>
            </a:r>
            <a:endParaRPr lang="en-US" dirty="0"/>
          </a:p>
          <a:p>
            <a:pPr marL="411480" lvl="1" indent="0">
              <a:buClr>
                <a:srgbClr val="93A299"/>
              </a:buClr>
              <a:buNone/>
            </a:pPr>
            <a:endParaRPr lang="en-US" dirty="0" smtClean="0">
              <a:solidFill>
                <a:srgbClr val="564B3C"/>
              </a:solidFill>
            </a:endParaRPr>
          </a:p>
          <a:p>
            <a:pPr lvl="1">
              <a:buClr>
                <a:srgbClr val="93A299"/>
              </a:buClr>
            </a:pPr>
            <a:endParaRPr lang="en-US" dirty="0">
              <a:solidFill>
                <a:srgbClr val="564B3C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149</Words>
  <Application>Microsoft Macintosh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Project Night terror</vt:lpstr>
      <vt:lpstr>Previous</vt:lpstr>
      <vt:lpstr>Testing</vt:lpstr>
      <vt:lpstr>Testing Example</vt:lpstr>
      <vt:lpstr>Testing Example</vt:lpstr>
      <vt:lpstr>future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 Geissler</dc:creator>
  <cp:lastModifiedBy>Evan  Geissler</cp:lastModifiedBy>
  <cp:revision>31</cp:revision>
  <dcterms:created xsi:type="dcterms:W3CDTF">2018-11-05T04:24:21Z</dcterms:created>
  <dcterms:modified xsi:type="dcterms:W3CDTF">2019-03-08T20:18:42Z</dcterms:modified>
</cp:coreProperties>
</file>