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9"/>
  </p:notesMasterIdLst>
  <p:sldIdLst>
    <p:sldId id="257" r:id="rId2"/>
    <p:sldId id="260" r:id="rId3"/>
    <p:sldId id="264" r:id="rId4"/>
    <p:sldId id="265" r:id="rId5"/>
    <p:sldId id="266" r:id="rId6"/>
    <p:sldId id="261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4637" autoAdjust="0"/>
  </p:normalViewPr>
  <p:slideViewPr>
    <p:cSldViewPr snapToGrid="0" snapToObjects="1">
      <p:cViewPr>
        <p:scale>
          <a:sx n="99" d="100"/>
          <a:sy n="99" d="100"/>
        </p:scale>
        <p:origin x="-1096" y="-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8491E0-D6FB-0D4B-9952-AE2FACB1A641}" type="datetimeFigureOut">
              <a:rPr lang="en-US" smtClean="0"/>
              <a:t>19-04-01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181D04-22AA-544B-B5AD-50768AE0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7331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**Randomly generate where texts are, items</a:t>
            </a:r>
            <a:r>
              <a:rPr lang="en-US" baseline="0" dirty="0" smtClean="0"/>
              <a:t> are, placements, etc. Core static, other stuff different.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2796A-8D3F-F341-9E7A-76C78155AE91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626868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Century Gothic"/>
            </a:endParaRPr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Century Gothic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8D91A-A2EE-4B54-B3C6-F6C67903BA9C}" type="datetime1">
              <a:rPr lang="en-US" smtClean="0">
                <a:solidFill>
                  <a:srgbClr val="564B3C"/>
                </a:solidFill>
                <a:latin typeface="Century Gothic"/>
              </a:rPr>
              <a:pPr/>
              <a:t>19-04-01</a:t>
            </a:fld>
            <a:endParaRPr lang="en-US" dirty="0">
              <a:solidFill>
                <a:srgbClr val="564B3C"/>
              </a:solidFill>
              <a:latin typeface="Century Gothic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64B3C"/>
              </a:solidFill>
              <a:latin typeface="Century Gothic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Century Gothic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Century Gothic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Century Gothic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Century Gothic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A84A37A-AFC2-4A01-80A1-FC20F2C0D5BB}" type="slidenum">
              <a:rPr lang="en-US" smtClean="0">
                <a:solidFill>
                  <a:srgbClr val="93A299">
                    <a:lumMod val="50000"/>
                  </a:srgbClr>
                </a:solidFill>
                <a:latin typeface="Century Gothic"/>
              </a:rPr>
              <a:pPr/>
              <a:t>‹#›</a:t>
            </a:fld>
            <a:endParaRPr lang="en-US" dirty="0">
              <a:solidFill>
                <a:srgbClr val="93A299">
                  <a:lumMod val="50000"/>
                </a:srgbClr>
              </a:solidFill>
              <a:latin typeface="Century Gothic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Century Gothic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Century Gothic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715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785C6-EBAF-49D5-AD4D-BABF4DFAAD59}" type="datetime1">
              <a:rPr lang="en-US" smtClean="0">
                <a:solidFill>
                  <a:srgbClr val="564B3C"/>
                </a:solidFill>
                <a:latin typeface="Century Gothic"/>
              </a:rPr>
              <a:pPr/>
              <a:t>19-04-01</a:t>
            </a:fld>
            <a:endParaRPr lang="en-US">
              <a:solidFill>
                <a:srgbClr val="564B3C"/>
              </a:solidFill>
              <a:latin typeface="Century Gothic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64B3C"/>
              </a:solidFill>
              <a:latin typeface="Century Gothic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>
                <a:solidFill>
                  <a:srgbClr val="564B3C"/>
                </a:solidFill>
                <a:latin typeface="Century Gothic"/>
              </a:rPr>
              <a:pPr/>
              <a:t>‹#›</a:t>
            </a:fld>
            <a:endParaRPr lang="en-US">
              <a:solidFill>
                <a:srgbClr val="564B3C"/>
              </a:solid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938532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Century Gothic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Century Gothic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04122-9A3A-4FD8-98B8-22631F32846C}" type="datetime1">
              <a:rPr lang="en-US" smtClean="0">
                <a:solidFill>
                  <a:srgbClr val="564B3C"/>
                </a:solidFill>
                <a:latin typeface="Century Gothic"/>
              </a:rPr>
              <a:pPr/>
              <a:t>19-04-01</a:t>
            </a:fld>
            <a:endParaRPr lang="en-US" dirty="0">
              <a:solidFill>
                <a:srgbClr val="564B3C"/>
              </a:solidFill>
              <a:latin typeface="Century Gothic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564B3C"/>
              </a:solidFill>
              <a:latin typeface="Century Gothic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>
                <a:solidFill>
                  <a:srgbClr val="564B3C"/>
                </a:solidFill>
                <a:latin typeface="Century Gothic"/>
              </a:rPr>
              <a:pPr/>
              <a:t>‹#›</a:t>
            </a:fld>
            <a:endParaRPr lang="en-US" dirty="0">
              <a:solidFill>
                <a:srgbClr val="564B3C"/>
              </a:solid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087720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9A7B8-0EC4-44C9-AFEF-25E144F11C06}" type="datetime1">
              <a:rPr lang="en-US" smtClean="0">
                <a:solidFill>
                  <a:srgbClr val="564B3C"/>
                </a:solidFill>
                <a:latin typeface="Century Gothic"/>
              </a:rPr>
              <a:pPr/>
              <a:t>19-04-01</a:t>
            </a:fld>
            <a:endParaRPr lang="en-US">
              <a:solidFill>
                <a:srgbClr val="564B3C"/>
              </a:solidFill>
              <a:latin typeface="Century Gothic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64B3C"/>
              </a:solidFill>
              <a:latin typeface="Century Gothic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>
                <a:solidFill>
                  <a:srgbClr val="564B3C"/>
                </a:solidFill>
                <a:latin typeface="Century Gothic"/>
              </a:rPr>
              <a:pPr/>
              <a:t>‹#›</a:t>
            </a:fld>
            <a:endParaRPr lang="en-US">
              <a:solidFill>
                <a:srgbClr val="564B3C"/>
              </a:solid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965726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Century Gothic"/>
            </a:endParaRPr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Century Gothic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B47B5-C739-4DAE-AACD-CC58CA843AC4}" type="datetime1">
              <a:rPr lang="en-US" smtClean="0">
                <a:solidFill>
                  <a:srgbClr val="564B3C"/>
                </a:solidFill>
                <a:latin typeface="Century Gothic"/>
              </a:rPr>
              <a:pPr/>
              <a:t>19-04-01</a:t>
            </a:fld>
            <a:endParaRPr lang="en-US" dirty="0">
              <a:solidFill>
                <a:srgbClr val="564B3C"/>
              </a:solidFill>
              <a:latin typeface="Century Gothic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Century Gothic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Century Gothic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564B3C"/>
              </a:solidFill>
              <a:latin typeface="Century Gothic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>
                <a:solidFill>
                  <a:srgbClr val="564B3C"/>
                </a:solidFill>
                <a:latin typeface="Century Gothic"/>
              </a:rPr>
              <a:pPr/>
              <a:t>‹#›</a:t>
            </a:fld>
            <a:endParaRPr lang="en-US" dirty="0">
              <a:solidFill>
                <a:srgbClr val="564B3C"/>
              </a:solidFill>
              <a:latin typeface="Century Gothic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Century Gothic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637418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2AE48-94E6-46E0-BE32-5F0716DE9115}" type="datetime1">
              <a:rPr lang="en-US" smtClean="0">
                <a:solidFill>
                  <a:srgbClr val="564B3C"/>
                </a:solidFill>
                <a:latin typeface="Century Gothic"/>
              </a:rPr>
              <a:pPr/>
              <a:t>19-04-01</a:t>
            </a:fld>
            <a:endParaRPr lang="en-US">
              <a:solidFill>
                <a:srgbClr val="564B3C"/>
              </a:solidFill>
              <a:latin typeface="Century Gothic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64B3C"/>
              </a:solidFill>
              <a:latin typeface="Century Gothic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>
                <a:solidFill>
                  <a:srgbClr val="564B3C"/>
                </a:solidFill>
                <a:latin typeface="Century Gothic"/>
              </a:rPr>
              <a:pPr/>
              <a:t>‹#›</a:t>
            </a:fld>
            <a:endParaRPr lang="en-US">
              <a:solidFill>
                <a:srgbClr val="564B3C"/>
              </a:solid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519768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4C285-8BCE-48FC-97D9-E2837AF38351}" type="datetime1">
              <a:rPr lang="en-US" smtClean="0">
                <a:solidFill>
                  <a:srgbClr val="564B3C"/>
                </a:solidFill>
                <a:latin typeface="Century Gothic"/>
              </a:rPr>
              <a:pPr/>
              <a:t>19-04-01</a:t>
            </a:fld>
            <a:endParaRPr lang="en-US">
              <a:solidFill>
                <a:srgbClr val="564B3C"/>
              </a:solidFill>
              <a:latin typeface="Century Gothic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64B3C"/>
              </a:solidFill>
              <a:latin typeface="Century Gothic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>
                <a:solidFill>
                  <a:srgbClr val="564B3C"/>
                </a:solidFill>
                <a:latin typeface="Century Gothic"/>
              </a:rPr>
              <a:pPr/>
              <a:t>‹#›</a:t>
            </a:fld>
            <a:endParaRPr lang="en-US">
              <a:solidFill>
                <a:srgbClr val="564B3C"/>
              </a:solid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798785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0D3E6-EF16-4488-94A4-211508FE4682}" type="datetime1">
              <a:rPr lang="en-US" smtClean="0">
                <a:solidFill>
                  <a:srgbClr val="564B3C"/>
                </a:solidFill>
                <a:latin typeface="Century Gothic"/>
              </a:rPr>
              <a:pPr/>
              <a:t>19-04-01</a:t>
            </a:fld>
            <a:endParaRPr lang="en-US">
              <a:solidFill>
                <a:srgbClr val="564B3C"/>
              </a:solidFill>
              <a:latin typeface="Century Gothic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64B3C"/>
              </a:solidFill>
              <a:latin typeface="Century Gothic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>
                <a:solidFill>
                  <a:srgbClr val="564B3C"/>
                </a:solidFill>
                <a:latin typeface="Century Gothic"/>
              </a:rPr>
              <a:pPr/>
              <a:t>‹#›</a:t>
            </a:fld>
            <a:endParaRPr lang="en-US">
              <a:solidFill>
                <a:srgbClr val="564B3C"/>
              </a:solid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227187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Century Gothic"/>
            </a:endParaRPr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Century Gothic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7FB3B-20DA-4D0E-BF16-8262B7156612}" type="datetime1">
              <a:rPr lang="en-US" smtClean="0">
                <a:solidFill>
                  <a:srgbClr val="564B3C"/>
                </a:solidFill>
                <a:latin typeface="Century Gothic"/>
              </a:rPr>
              <a:pPr/>
              <a:t>19-04-01</a:t>
            </a:fld>
            <a:endParaRPr lang="en-US">
              <a:solidFill>
                <a:srgbClr val="564B3C"/>
              </a:solidFill>
              <a:latin typeface="Century Gothic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64B3C"/>
              </a:solidFill>
              <a:latin typeface="Century Gothic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>
                <a:solidFill>
                  <a:srgbClr val="564B3C"/>
                </a:solidFill>
                <a:latin typeface="Century Gothic"/>
              </a:rPr>
              <a:pPr/>
              <a:t>‹#›</a:t>
            </a:fld>
            <a:endParaRPr lang="en-US">
              <a:solidFill>
                <a:srgbClr val="564B3C"/>
              </a:solid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371922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Century Gothic"/>
            </a:endParaRPr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Century Gothic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73C2C-6BD0-40EC-8D8D-4D51F089C5EB}" type="datetime1">
              <a:rPr lang="en-US" smtClean="0">
                <a:solidFill>
                  <a:srgbClr val="564B3C"/>
                </a:solidFill>
                <a:latin typeface="Century Gothic"/>
              </a:rPr>
              <a:pPr/>
              <a:t>19-04-01</a:t>
            </a:fld>
            <a:endParaRPr lang="en-US">
              <a:solidFill>
                <a:srgbClr val="564B3C"/>
              </a:solidFill>
              <a:latin typeface="Century Gothic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64B3C"/>
              </a:solidFill>
              <a:latin typeface="Century Gothic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>
                <a:solidFill>
                  <a:srgbClr val="564B3C"/>
                </a:solidFill>
                <a:latin typeface="Century Gothic"/>
              </a:rPr>
              <a:pPr/>
              <a:t>‹#›</a:t>
            </a:fld>
            <a:endParaRPr lang="en-US">
              <a:solidFill>
                <a:srgbClr val="564B3C"/>
              </a:solidFill>
              <a:latin typeface="Century Gothic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Century Gothic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Century Gothic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759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Century Gothic"/>
            </a:endParaRPr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Century Gothic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77F5C-EDA7-4864-9756-35769B0E62CF}" type="datetime1">
              <a:rPr lang="en-US" smtClean="0">
                <a:solidFill>
                  <a:srgbClr val="564B3C"/>
                </a:solidFill>
                <a:latin typeface="Century Gothic"/>
              </a:rPr>
              <a:pPr/>
              <a:t>19-04-01</a:t>
            </a:fld>
            <a:endParaRPr lang="en-US">
              <a:solidFill>
                <a:srgbClr val="564B3C"/>
              </a:solidFill>
              <a:latin typeface="Century Gothic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>
                <a:solidFill>
                  <a:srgbClr val="564B3C"/>
                </a:solidFill>
                <a:latin typeface="Century Gothic"/>
              </a:rPr>
              <a:pPr/>
              <a:t>‹#›</a:t>
            </a:fld>
            <a:endParaRPr lang="en-US">
              <a:solidFill>
                <a:srgbClr val="564B3C"/>
              </a:solidFill>
              <a:latin typeface="Century Gothic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Century Gothic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Century Gothic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64B3C"/>
              </a:solidFill>
              <a:latin typeface="Century Gothic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Century Gothic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Century Gothic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551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Century Gothic"/>
            </a:endParaRPr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Century Gothic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pPr defTabSz="914400"/>
            <a:fld id="{88B99C93-F56F-46AB-9EB8-53614A95B15F}" type="datetime1">
              <a:rPr lang="en-US" smtClean="0">
                <a:solidFill>
                  <a:srgbClr val="564B3C"/>
                </a:solidFill>
                <a:latin typeface="Century Gothic"/>
              </a:rPr>
              <a:pPr defTabSz="914400"/>
              <a:t>19-04-01</a:t>
            </a:fld>
            <a:endParaRPr lang="en-US" dirty="0">
              <a:solidFill>
                <a:srgbClr val="564B3C"/>
              </a:solidFill>
              <a:latin typeface="Century Gothic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pPr defTabSz="914400"/>
            <a:endParaRPr lang="en-US" dirty="0">
              <a:solidFill>
                <a:srgbClr val="564B3C"/>
              </a:solidFill>
              <a:latin typeface="Century Gothic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pPr defTabSz="914400"/>
            <a:fld id="{FA84A37A-AFC2-4A01-80A1-FC20F2C0D5BB}" type="slidenum">
              <a:rPr lang="en-US" smtClean="0">
                <a:solidFill>
                  <a:srgbClr val="564B3C"/>
                </a:solidFill>
                <a:latin typeface="Century Gothic"/>
              </a:rPr>
              <a:pPr defTabSz="914400"/>
              <a:t>‹#›</a:t>
            </a:fld>
            <a:endParaRPr lang="en-US" dirty="0">
              <a:solidFill>
                <a:srgbClr val="564B3C"/>
              </a:solidFill>
              <a:latin typeface="Century Gothic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Century Gothic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Century Gothic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1186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Evan Geissler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Project Night terror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6440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Previous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1) Documentation</a:t>
            </a:r>
          </a:p>
          <a:p>
            <a:endParaRPr lang="en-US" dirty="0" smtClean="0"/>
          </a:p>
          <a:p>
            <a:r>
              <a:rPr lang="en-US" dirty="0" smtClean="0"/>
              <a:t>2) Testing (Main Focus) </a:t>
            </a:r>
          </a:p>
          <a:p>
            <a:endParaRPr lang="en-US" dirty="0"/>
          </a:p>
          <a:p>
            <a:r>
              <a:rPr lang="en-US" dirty="0" smtClean="0"/>
              <a:t>3) AI, Items, Perks, etc. </a:t>
            </a:r>
          </a:p>
          <a:p>
            <a:pPr marL="114300" indent="0">
              <a:buNone/>
            </a:pPr>
            <a:endParaRPr lang="en-US" dirty="0" smtClean="0"/>
          </a:p>
          <a:p>
            <a:r>
              <a:rPr lang="en-US" dirty="0"/>
              <a:t>4</a:t>
            </a:r>
            <a:r>
              <a:rPr lang="en-US" dirty="0" smtClean="0"/>
              <a:t>) General design (unexpected things, fix up things, etc. such as bugs or things not initially thought of)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5560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Usability/User Testing</a:t>
            </a:r>
          </a:p>
          <a:p>
            <a:r>
              <a:rPr lang="en-US" dirty="0" smtClean="0"/>
              <a:t>Boundary Testing</a:t>
            </a:r>
          </a:p>
          <a:p>
            <a:r>
              <a:rPr lang="en-US" dirty="0" smtClean="0"/>
              <a:t>General Testing </a:t>
            </a:r>
          </a:p>
          <a:p>
            <a:pPr lvl="1"/>
            <a:r>
              <a:rPr lang="en-US" dirty="0" smtClean="0"/>
              <a:t>Do things work</a:t>
            </a:r>
          </a:p>
          <a:p>
            <a:pPr lvl="1"/>
            <a:r>
              <a:rPr lang="en-US" dirty="0" smtClean="0"/>
              <a:t>Do things look good during gameplay, etc</a:t>
            </a:r>
            <a:r>
              <a:rPr lang="en-US" dirty="0"/>
              <a:t>.</a:t>
            </a:r>
            <a:endParaRPr lang="en-US" dirty="0" smtClean="0"/>
          </a:p>
          <a:p>
            <a:r>
              <a:rPr lang="en-US" dirty="0" smtClean="0"/>
              <a:t>Other Testing</a:t>
            </a:r>
          </a:p>
          <a:p>
            <a:pPr lvl="1"/>
            <a:r>
              <a:rPr lang="en-US" dirty="0" smtClean="0"/>
              <a:t>Players getting stuck (ex. Falls into river, can’t get out)</a:t>
            </a:r>
          </a:p>
          <a:p>
            <a:pPr lvl="1"/>
            <a:r>
              <a:rPr lang="en-US" dirty="0" smtClean="0"/>
              <a:t>Player movements</a:t>
            </a:r>
          </a:p>
          <a:p>
            <a:pPr lvl="1"/>
            <a:r>
              <a:rPr lang="en-US" dirty="0" smtClean="0"/>
              <a:t>Player related things, etc.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8023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Example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128" y="1706081"/>
            <a:ext cx="8260672" cy="4177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2756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Example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128" y="1783047"/>
            <a:ext cx="8260672" cy="241393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897" y="4354134"/>
            <a:ext cx="6796197" cy="2344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6189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904967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endParaRPr lang="en-US" dirty="0" smtClean="0"/>
          </a:p>
          <a:p>
            <a:r>
              <a:rPr lang="en-US" dirty="0" smtClean="0"/>
              <a:t>Heavily focused on:</a:t>
            </a:r>
          </a:p>
          <a:p>
            <a:pPr lvl="1"/>
            <a:r>
              <a:rPr lang="en-US" dirty="0" smtClean="0"/>
              <a:t>Testing</a:t>
            </a:r>
          </a:p>
          <a:p>
            <a:pPr lvl="1"/>
            <a:r>
              <a:rPr lang="en-US" dirty="0" smtClean="0"/>
              <a:t>Poster</a:t>
            </a:r>
          </a:p>
          <a:p>
            <a:pPr lvl="1"/>
            <a:r>
              <a:rPr lang="en-US" dirty="0" smtClean="0"/>
              <a:t>AI</a:t>
            </a:r>
          </a:p>
          <a:p>
            <a:pPr lvl="1"/>
            <a:r>
              <a:rPr lang="en-US" dirty="0" smtClean="0"/>
              <a:t>Documentation</a:t>
            </a:r>
          </a:p>
          <a:p>
            <a:pPr lvl="1"/>
            <a:endParaRPr lang="en-US" dirty="0"/>
          </a:p>
          <a:p>
            <a:pPr lvl="0">
              <a:buClr>
                <a:srgbClr val="93A299"/>
              </a:buClr>
            </a:pPr>
            <a:r>
              <a:rPr lang="en-US" dirty="0" smtClean="0">
                <a:solidFill>
                  <a:srgbClr val="564B3C"/>
                </a:solidFill>
              </a:rPr>
              <a:t>Other focus on:</a:t>
            </a:r>
          </a:p>
          <a:p>
            <a:pPr lvl="1"/>
            <a:r>
              <a:rPr lang="en-US" dirty="0" smtClean="0"/>
              <a:t>Audio</a:t>
            </a:r>
          </a:p>
          <a:p>
            <a:pPr lvl="1"/>
            <a:r>
              <a:rPr lang="en-US" dirty="0" smtClean="0"/>
              <a:t>Saving/Loading</a:t>
            </a:r>
          </a:p>
          <a:p>
            <a:pPr lvl="1"/>
            <a:r>
              <a:rPr lang="en-US" dirty="0" smtClean="0"/>
              <a:t>Finalizing levels, items, menus, etc.</a:t>
            </a:r>
            <a:endParaRPr lang="en-US" dirty="0"/>
          </a:p>
          <a:p>
            <a:pPr marL="411480" lvl="1" indent="0">
              <a:buClr>
                <a:srgbClr val="93A299"/>
              </a:buClr>
              <a:buNone/>
            </a:pPr>
            <a:endParaRPr lang="en-US" dirty="0" smtClean="0">
              <a:solidFill>
                <a:srgbClr val="564B3C"/>
              </a:solidFill>
            </a:endParaRPr>
          </a:p>
          <a:p>
            <a:pPr lvl="1">
              <a:buClr>
                <a:srgbClr val="93A299"/>
              </a:buClr>
            </a:pPr>
            <a:endParaRPr lang="en-US" dirty="0">
              <a:solidFill>
                <a:srgbClr val="564B3C"/>
              </a:solidFill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0729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6084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othecary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Apothecary">
      <a:majorFont>
        <a:latin typeface="Book Antiqua"/>
        <a:ea typeface=""/>
        <a:cs typeface=""/>
        <a:font script="Jpan" typeface="ＭＳ Ｐ明朝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ecar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2286</TotalTime>
  <Words>149</Words>
  <Application>Microsoft Macintosh PowerPoint</Application>
  <PresentationFormat>On-screen Show (4:3)</PresentationFormat>
  <Paragraphs>38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Apothecary</vt:lpstr>
      <vt:lpstr>Project Night terror</vt:lpstr>
      <vt:lpstr>Previous</vt:lpstr>
      <vt:lpstr>Testing</vt:lpstr>
      <vt:lpstr>Testing Example</vt:lpstr>
      <vt:lpstr>Testing Example</vt:lpstr>
      <vt:lpstr>future</vt:lpstr>
      <vt:lpstr>Demo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Evan  Geissler</dc:creator>
  <cp:lastModifiedBy>Evan  Geissler</cp:lastModifiedBy>
  <cp:revision>32</cp:revision>
  <dcterms:created xsi:type="dcterms:W3CDTF">2018-11-05T04:24:21Z</dcterms:created>
  <dcterms:modified xsi:type="dcterms:W3CDTF">2019-04-01T16:29:37Z</dcterms:modified>
</cp:coreProperties>
</file>