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aveat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7" name="Google Shape;107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2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13" name="Google Shape;113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2"/>
          <p:cNvSpPr txBox="1"/>
          <p:nvPr>
            <p:ph type="title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700"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508002"/>
            <a:ext cx="1383800" cy="1355050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/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/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/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/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/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/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/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/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33" name="Google Shape;33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6"/>
          <p:cNvGrpSpPr/>
          <p:nvPr/>
        </p:nvGrpSpPr>
        <p:grpSpPr>
          <a:xfrm>
            <a:off x="0" y="508002"/>
            <a:ext cx="1383800" cy="1355050"/>
            <a:chOff x="0" y="381001"/>
            <a:chExt cx="1037850" cy="1016288"/>
          </a:xfrm>
        </p:grpSpPr>
        <p:sp>
          <p:nvSpPr>
            <p:cNvPr id="55" name="Google Shape;55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6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7"/>
          <p:cNvGrpSpPr/>
          <p:nvPr/>
        </p:nvGrpSpPr>
        <p:grpSpPr>
          <a:xfrm>
            <a:off x="0" y="508002"/>
            <a:ext cx="1383800" cy="1355050"/>
            <a:chOff x="0" y="381001"/>
            <a:chExt cx="1037850" cy="1016288"/>
          </a:xfrm>
        </p:grpSpPr>
        <p:sp>
          <p:nvSpPr>
            <p:cNvPr id="62" name="Google Shape;62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0" y="508002"/>
            <a:ext cx="1383800" cy="1355050"/>
            <a:chOff x="0" y="381001"/>
            <a:chExt cx="1037850" cy="1016288"/>
          </a:xfrm>
        </p:grpSpPr>
        <p:sp>
          <p:nvSpPr>
            <p:cNvPr id="70" name="Google Shape;70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7" name="Google Shape;77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0"/>
          <p:cNvGrpSpPr/>
          <p:nvPr/>
        </p:nvGrpSpPr>
        <p:grpSpPr>
          <a:xfrm>
            <a:off x="0" y="508002"/>
            <a:ext cx="1383800" cy="1355050"/>
            <a:chOff x="0" y="381001"/>
            <a:chExt cx="1037850" cy="1016288"/>
          </a:xfrm>
        </p:grpSpPr>
        <p:sp>
          <p:nvSpPr>
            <p:cNvPr id="99" name="Google Shape;99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0"/>
          <p:cNvSpPr txBox="1"/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716199" y="1765905"/>
            <a:ext cx="7233895" cy="24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/>
              <a:t>ENSE 471, </a:t>
            </a:r>
            <a:br>
              <a:rPr lang="en-US" sz="6000"/>
            </a:br>
            <a:r>
              <a:rPr lang="en-US" sz="6000"/>
              <a:t>Milestone 3</a:t>
            </a:r>
            <a:endParaRPr sz="60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778600" y="4059994"/>
            <a:ext cx="4627600" cy="1878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4400">
                <a:latin typeface="Caveat"/>
                <a:ea typeface="Caveat"/>
                <a:cs typeface="Caveat"/>
                <a:sym typeface="Caveat"/>
              </a:rPr>
              <a:t>Codebreakers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Ali Rizvi, Evan Geissler, Shayan Khan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04/10/2019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Introductions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824337" y="1306909"/>
            <a:ext cx="9781738" cy="5072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 Rizvi</a:t>
            </a:r>
            <a:endParaRPr/>
          </a:p>
          <a:p>
            <a:pPr indent="-330200" lvl="1" marL="9144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Future Undergrad Students/Grad Students</a:t>
            </a:r>
            <a:endParaRPr/>
          </a:p>
          <a:p>
            <a:pPr indent="0" lvl="0" marL="9144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Evan Geissler</a:t>
            </a:r>
            <a:endParaRPr/>
          </a:p>
          <a:p>
            <a:pPr indent="-330200" lvl="1" marL="9144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Faculty/Staff</a:t>
            </a:r>
            <a:endParaRPr/>
          </a:p>
          <a:p>
            <a:pPr indent="0" lvl="0" marL="9144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Shayan Khan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Current Undergrad Students/Grad Students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Balsamiq Demo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US" sz="1800"/>
              <a:t>Discuss how you utilized concepts discussed in class to guide your design proposal (Remember, discuss a minimum of three!)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E.g. Signifiers, constraints, gestalt, etc.</a:t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User Feedback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Evaluating the design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Usability Questions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-US" sz="1600"/>
              <a:t>Focusing on quantity did not help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Target Customers’ Opinion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Liked the updated and simple design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Were able to follow along easily and find the information they were looking for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Layout and design suggestions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Cascade Server integration?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did not try Cascade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Pros</a:t>
            </a:r>
            <a:r>
              <a:rPr lang="en-US" sz="1800"/>
              <a:t>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Kept some restrictive parts (ex. top nav bar)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May have planned too far from restrictions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do not feel it would be seamless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Prototype </a:t>
            </a:r>
            <a:r>
              <a:rPr lang="en-US" sz="1600"/>
              <a:t> may ignore restrictions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Ideas may not be </a:t>
            </a:r>
            <a:r>
              <a:rPr lang="en-US" sz="1600"/>
              <a:t>feasible</a:t>
            </a:r>
            <a:r>
              <a:rPr lang="en-US" sz="1600"/>
              <a:t> within Cascade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Implementation may look unappealing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Similar to ENSE 496 -&gt; Balsamiq looks good, but can easily deviate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Comments &amp; Next Steps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What we feel is critical to designing a useful, usable, and desirable solution for the public Engineering website? 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Keep it simple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Get user feedback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Usability testing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Regardless of constraints of Cascade Server – what is absolutely needed?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US" sz="1800"/>
              <a:t>Simple design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Quick and easy for students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Larger focus on students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GitHub “stamp of approval”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approve</a:t>
            </a:r>
            <a:endParaRPr sz="1800"/>
          </a:p>
          <a:p>
            <a: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Group reflection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15600" y="1219873"/>
            <a:ext cx="11360700" cy="5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 did you feel about this </a:t>
            </a:r>
            <a:r>
              <a:rPr lang="en-US" sz="1800" u="sng"/>
              <a:t>project</a:t>
            </a:r>
            <a:r>
              <a:rPr lang="en-US" sz="1800"/>
              <a:t>? What did you like about it? What did you dislike?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Excellent presentation practice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Experience development based on timeline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It was a bit rushed at times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What did you learn about yourself as you collaborated and worked through this </a:t>
            </a:r>
            <a:r>
              <a:rPr lang="en-US" sz="1800" u="sng"/>
              <a:t>project</a:t>
            </a:r>
            <a:r>
              <a:rPr lang="en-US" sz="1800"/>
              <a:t>?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Need</a:t>
            </a:r>
            <a:r>
              <a:rPr lang="en-US" sz="1600"/>
              <a:t> communicate as a group in order to get done on time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 will you use what you have learned on this </a:t>
            </a:r>
            <a:r>
              <a:rPr lang="en-US" sz="1800" u="sng"/>
              <a:t>project</a:t>
            </a:r>
            <a:r>
              <a:rPr lang="en-US" sz="1800"/>
              <a:t> going forward?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Balance the expected needs from different users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Presentation &amp; public speaking </a:t>
            </a:r>
            <a:r>
              <a:rPr lang="en-US" sz="1600"/>
              <a:t>experience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Teamwork cooperation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 Ray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