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aveat"/>
      <p:regular r:id="rId24"/>
      <p:bold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ve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Caveat-bold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1fc91f01_1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1fc91f01_1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1fc91f01_1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1fc91f01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21fc91f01_1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21fc91f01_1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1fc91f01_1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1fc91f01_1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1fc91f01_1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1fc91f01_1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21fc91f01_1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21fc91f01_1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21fc91f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21fc91f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21fc91f0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21fc91f0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1fc91f01_1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1fc91f01_1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1fc91f01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1fc91f01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1fc91f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1fc91f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1fc91f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1fc91f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1fc91f0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1fc91f0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1fc91f0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1fc91f0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1fc91f0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1fc91f0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1fc91f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1fc91f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1fc91f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1fc91f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ENSE 471</a:t>
            </a:r>
            <a:r>
              <a:rPr lang="en" sz="4500"/>
              <a:t>, </a:t>
            </a:r>
            <a:r>
              <a:rPr lang="en" sz="4500"/>
              <a:t>Milestone 2</a:t>
            </a:r>
            <a:endParaRPr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48150" y="3368950"/>
            <a:ext cx="385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Codebreakers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Ali Rizvi, Evan Geissler, Shayan Khan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03/13/2019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Questions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375" y="984976"/>
            <a:ext cx="3995250" cy="39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Main Page &amp; Read Me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0" y="1460275"/>
            <a:ext cx="4515499" cy="29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00" y="1460275"/>
            <a:ext cx="3876075" cy="29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Milestone 2 Documentation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6875"/>
            <a:ext cx="8839199" cy="254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Lab 2.1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100"/>
            <a:ext cx="8839199" cy="284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Lab 2.2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350"/>
            <a:ext cx="8839202" cy="223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Lab 2.3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425"/>
            <a:ext cx="883920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885150"/>
            <a:ext cx="70389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did you feel about this milestone? What did you like about it? What did you dislike?</a:t>
            </a:r>
            <a:endParaRPr sz="1800"/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/>
              <a:t>Liked using paper graphics to directly display our ideas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realize there is still </a:t>
            </a:r>
            <a:r>
              <a:rPr lang="en" sz="1600"/>
              <a:t>room to improve, however we are getting close to it  </a:t>
            </a:r>
            <a:endParaRPr sz="16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did you learn about yourself as you collaborated and worked through this milestone?</a:t>
            </a:r>
            <a:endParaRPr sz="1400"/>
          </a:p>
          <a:p>
            <a:pPr indent="-330200" lvl="1" marL="9144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Brainstorming ideas from everyone helps a lot</a:t>
            </a:r>
            <a:endParaRPr sz="1600"/>
          </a:p>
          <a:p>
            <a:pPr indent="-330200" lvl="1" marL="9144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Planning and brainstorming ideas before starting the work so that the overall changes can be minimized later on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297500" y="497025"/>
            <a:ext cx="70389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“stuff &amp; things” related to this milestone would you want help with?</a:t>
            </a:r>
            <a:endParaRPr sz="1800"/>
          </a:p>
          <a:p>
            <a:pPr indent="-330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bit more time to do the research and planning</a:t>
            </a:r>
            <a:endParaRPr sz="1600"/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will you use what you have learned going forward?</a:t>
            </a:r>
            <a:endParaRPr sz="1800"/>
          </a:p>
          <a:p>
            <a:pPr indent="-330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balance the expected needs from different users</a:t>
            </a:r>
            <a:endParaRPr sz="1600"/>
          </a:p>
          <a:p>
            <a:pPr indent="-330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Plan things out before actually executing the ideas behind them.Changes becomes more costly as the project progresses</a:t>
            </a:r>
            <a:endParaRPr sz="1600"/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71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 Rizvi</a:t>
            </a:r>
            <a:endParaRPr sz="1800"/>
          </a:p>
          <a:p>
            <a:pPr indent="-330200" lvl="1" marL="91440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Future Undergrad Students/Grad Students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Evan Geissler</a:t>
            </a:r>
            <a:endParaRPr sz="1800"/>
          </a:p>
          <a:p>
            <a:pPr indent="-330200" lvl="1" marL="91440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Faculty/Staff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Shayan Khan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Current Undergrad Students/Grad Students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#1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72450"/>
            <a:ext cx="70389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came up with a total of 15 ideations, 5 per group member/target customer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Some Ideations: </a:t>
            </a:r>
            <a:endParaRPr sz="1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50" y="1890325"/>
            <a:ext cx="3825650" cy="27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500" y="1917188"/>
            <a:ext cx="3527833" cy="27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211800"/>
            <a:ext cx="70389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/>
              <a:t>Received mixed response towards our designs :(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Desired more white space and larger banner buttons for the target customers (specifically for students)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better use of the back button and new tab functionality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Maps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658499" y="871050"/>
            <a:ext cx="23169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 Students - Shayan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813" y="1307850"/>
            <a:ext cx="5692272" cy="354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Maps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646353" y="871050"/>
            <a:ext cx="18513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Future Students - Ali</a:t>
            </a:r>
            <a:endParaRPr sz="1400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-3289" l="0" r="0" t="3290"/>
          <a:stretch/>
        </p:blipFill>
        <p:spPr>
          <a:xfrm>
            <a:off x="2694950" y="1240175"/>
            <a:ext cx="3363201" cy="3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Maps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736050" y="871050"/>
            <a:ext cx="21618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Faculty and Staff - Evan</a:t>
            </a:r>
            <a:endParaRPr sz="14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0" y="1307850"/>
            <a:ext cx="636199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#2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296" y="1249701"/>
            <a:ext cx="2494278" cy="33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849" y="1306575"/>
            <a:ext cx="2600653" cy="326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900" y="1281425"/>
            <a:ext cx="2431699" cy="33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 Updated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25" y="1141425"/>
            <a:ext cx="564936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