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obster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All</a:t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Evan</a:t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Shayan</a:t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Shayan</a:t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f481bb8ca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f481bb8c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Shayan</a:t>
            </a:r>
            <a:endParaRPr/>
          </a:p>
        </p:txBody>
      </p:sp>
      <p:sp>
        <p:nvSpPr>
          <p:cNvPr id="149" name="Google Shape;149;g4f481bb8ca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All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</a:t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481bb8ca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481bb8c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Ali</a:t>
            </a:r>
            <a:endParaRPr/>
          </a:p>
        </p:txBody>
      </p:sp>
      <p:sp>
        <p:nvSpPr>
          <p:cNvPr id="90" name="Google Shape;90;g4f481bb8ca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481bb8c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481bb8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Ali</a:t>
            </a:r>
            <a:endParaRPr/>
          </a:p>
        </p:txBody>
      </p:sp>
      <p:sp>
        <p:nvSpPr>
          <p:cNvPr id="98" name="Google Shape;98;g4f481bb8c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Each</a:t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481bb8ca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f481bb8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Shayan</a:t>
            </a:r>
            <a:endParaRPr/>
          </a:p>
        </p:txBody>
      </p:sp>
      <p:sp>
        <p:nvSpPr>
          <p:cNvPr id="111" name="Google Shape;111;g4f481bb8ca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Evan</a:t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481bb8ca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481bb8c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Evan</a:t>
            </a:r>
            <a:endParaRPr/>
          </a:p>
        </p:txBody>
      </p:sp>
      <p:sp>
        <p:nvSpPr>
          <p:cNvPr id="125" name="Google Shape;125;g4f481bb8ca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2033067" y="896808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" name="Google Shape;15;p2"/>
          <p:cNvSpPr/>
          <p:nvPr/>
        </p:nvSpPr>
        <p:spPr>
          <a:xfrm rot="10800000">
            <a:off x="8716786" y="44572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6" name="Google Shape;16;p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2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2"/>
          <p:cNvSpPr txBox="1"/>
          <p:nvPr>
            <p:ph type="title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4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4"/>
          <p:cNvSpPr txBox="1"/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6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6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10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0"/>
          <p:cNvSpPr txBox="1"/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56" name="Google Shape;56;p10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buClr>
                <a:schemeClr val="dk1"/>
              </a:buClr>
              <a:buSzPts val="1300"/>
              <a:buFont typeface="Roboto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EvanGeissler/ENSE-471-UI-Project-CodeBreakers" TargetMode="External"/><Relationship Id="rId4" Type="http://schemas.openxmlformats.org/officeDocument/2006/relationships/hyperlink" Target="https://github.com/EvanGeissler/ENSE-471-UI-Project-CodeBreaker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2072100" y="939650"/>
            <a:ext cx="70437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471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Milestone 1</a:t>
            </a:r>
            <a:endParaRPr sz="3600"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072100" y="1738975"/>
            <a:ext cx="8095800" cy="4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6000">
                <a:solidFill>
                  <a:srgbClr val="E6B8AF"/>
                </a:solidFill>
                <a:latin typeface="Lobster"/>
                <a:ea typeface="Lobster"/>
                <a:cs typeface="Lobster"/>
                <a:sym typeface="Lobster"/>
              </a:rPr>
              <a:t>CodeBreakers</a:t>
            </a:r>
            <a:endParaRPr b="1" sz="6000">
              <a:solidFill>
                <a:srgbClr val="E6B8A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Ali Rizvi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Evan Geissler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Shayan Khan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6th February,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GitHub review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838200" y="1423000"/>
            <a:ext cx="10515600" cy="48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Show your Team’s GitHub: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https://github.com/EvanGeissler/ENSE-471-UI-Project-CodeBreake</a:t>
            </a:r>
            <a:r>
              <a:rPr lang="en-US" u="sng">
                <a:solidFill>
                  <a:schemeClr val="hlink"/>
                </a:solidFill>
                <a:hlinkClick r:id="rId4"/>
              </a:rPr>
              <a:t>rs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Discuss structure and flow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Illustra</a:t>
            </a:r>
            <a:r>
              <a:rPr lang="en-US"/>
              <a:t>te </a:t>
            </a:r>
            <a:r>
              <a:rPr lang="en-US"/>
              <a:t>Milestone 1 files are uploaded, e.g. 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Prep and review documentation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Observe documentation (affinity diagram, etc.)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Frame documentation (USM snapshot, etc.)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Does your team provide the </a:t>
            </a:r>
            <a:r>
              <a:rPr lang="en-US"/>
              <a:t>“</a:t>
            </a:r>
            <a:r>
              <a:rPr lang="en-US"/>
              <a:t>s</a:t>
            </a:r>
            <a:r>
              <a:rPr lang="en-US"/>
              <a:t>tamp of approval”</a:t>
            </a:r>
            <a:r>
              <a:rPr lang="en-US"/>
              <a:t> for uploaded content and GitHub structure usability/readability (discoverability and understandability)?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Misc.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Peer reviews better when the milestone is due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Would like to have also had a grad student give perspective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Group Reflection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838200" y="1436425"/>
            <a:ext cx="10515600" cy="52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 did you feel about this milestone? What did you like about it? What did you dislike?</a:t>
            </a:r>
            <a:endParaRPr/>
          </a:p>
          <a:p>
            <a:pPr indent="-38100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Overall good, got a good feel for what needs to be done</a:t>
            </a:r>
            <a:endParaRPr/>
          </a:p>
          <a:p>
            <a:pPr indent="-38100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Liked having faculty &amp; Trevor talking about the site</a:t>
            </a:r>
            <a:endParaRPr/>
          </a:p>
          <a:p>
            <a:pPr indent="-38100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Liked comparing to other </a:t>
            </a:r>
            <a:r>
              <a:rPr lang="en-US"/>
              <a:t>universities</a:t>
            </a:r>
            <a:r>
              <a:rPr lang="en-US"/>
              <a:t> </a:t>
            </a:r>
            <a:endParaRPr/>
          </a:p>
          <a:p>
            <a:pPr indent="-38100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Some confusion (Affinity diagram, story maps) </a:t>
            </a:r>
            <a:endParaRPr/>
          </a:p>
          <a:p>
            <a:pPr indent="-4064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did you learn about yourself as you collaborated and worked through this milestone?</a:t>
            </a:r>
            <a:endParaRPr/>
          </a:p>
          <a:p>
            <a:pPr indent="-38100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Our ideas are different as students than others (like </a:t>
            </a:r>
            <a:r>
              <a:rPr lang="en-US"/>
              <a:t>faculty</a:t>
            </a:r>
            <a:r>
              <a:rPr lang="en-US"/>
              <a:t>) </a:t>
            </a:r>
            <a:endParaRPr/>
          </a:p>
          <a:p>
            <a:pPr indent="-38100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Working with actual users benefits our understanding more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Reflection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838200" y="14095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 will you use what you have learned going forward?</a:t>
            </a:r>
            <a:endParaRPr/>
          </a:p>
          <a:p>
            <a:pPr indent="-38100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Take other’s ideas into account (though can’t please everyone) </a:t>
            </a:r>
            <a:endParaRPr/>
          </a:p>
          <a:p>
            <a:pPr indent="-38100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Can focus on a wider range of users while still being focused on specifics </a:t>
            </a:r>
            <a:endParaRPr/>
          </a:p>
          <a:p>
            <a:pPr indent="-4064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“stuff &amp; things” related to this milestone would you want help with?</a:t>
            </a:r>
            <a:endParaRPr/>
          </a:p>
          <a:p>
            <a:pPr indent="-38100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Currently nothing going forward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CodeBreakers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838200" y="1825625"/>
            <a:ext cx="10515600" cy="4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We are the CodeBreakers and and our group members are: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/>
              <a:t>Ali Rizvi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Evan Geissler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Shayan Khan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563675" y="365125"/>
            <a:ext cx="11193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Prep &amp; Review Stage: Engineering Sites Visited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Engineering sites visited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UofR -&gt; Shayan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UofS -&gt; Evan 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UVic -&gt; Ali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 &amp; Review Stage: Overall Sites Visited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500" y="1690836"/>
            <a:ext cx="5717225" cy="45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08675" y="1516550"/>
            <a:ext cx="5787300" cy="46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Overall ( all customer perspectives)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Did any opportunities arise for innovative ideas?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To a degree, can take the chance to revamp site making it much more user friendly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29475" y="365125"/>
            <a:ext cx="11421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 &amp; Review Stage: Stakeholder Perspectives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882175" y="1596875"/>
            <a:ext cx="10515600" cy="49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Primary users: </a:t>
            </a:r>
            <a:endParaRPr/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Current/future students and their families </a:t>
            </a:r>
            <a:endParaRPr/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Current/future grad students </a:t>
            </a:r>
            <a:endParaRPr/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Collaborators with professors, institutes, researchers, etc.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Want constant look to UofR site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“Our face to the world” 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Social Media (external and internal) 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Major point is information:</a:t>
            </a:r>
            <a:endParaRPr/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Up to date information, broken links/webpages, more informaiton, etc.</a:t>
            </a:r>
            <a:endParaRPr/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Better information for everyone/for specifics (tuition, programs, etc.)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Target Customers &amp; Observe Stage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Target Customers we are focusing on: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Current Students/Grad Students -&gt; Shayan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Future Students/Grad Students -&gt; Ali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Faculty/Staff -&gt; Evan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Describe each target customer 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Discuss at a high-level their needs and desires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6300" y="365125"/>
            <a:ext cx="112062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 Customers &amp; Observe: Affinity Diagram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50" y="1670050"/>
            <a:ext cx="5274350" cy="398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458" y="1670050"/>
            <a:ext cx="6389968" cy="398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Frame stage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Demonstrate your team’s user story map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Emphasize key scenarios (epics, user stories) that you will focus on for your team’s MVPs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Highlight your team’s first MVP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Why were these experiences deemed critical to the first MVP?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Ensure you discuss all target customers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Reminder – Each team member should individually discuss their target customer(s)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150" y="152400"/>
            <a:ext cx="10199707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