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5" r:id="rId2"/>
    <p:sldId id="266" r:id="rId3"/>
    <p:sldId id="261" r:id="rId4"/>
    <p:sldId id="262" r:id="rId5"/>
    <p:sldId id="264" r:id="rId6"/>
    <p:sldId id="263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4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4DEEB-EFD6-C640-9662-B421340D3E93}" type="datetimeFigureOut">
              <a:rPr lang="en-US" smtClean="0"/>
              <a:t>19-01-31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102C-C545-654D-B07B-6279CFE2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49d6b9d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49d6b9d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1A3AEE4-3C67-43CF-B54B-2618F2C2B28D}" type="datetimeFigureOut">
              <a:rPr lang="en-CA" smtClean="0"/>
              <a:t>19-01-31</a:t>
            </a:fld>
            <a:endParaRPr lang="en-CA"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CA"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22DED451-253A-4437-95BC-ADEB7FBF301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2072100" y="939650"/>
            <a:ext cx="70437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471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1</a:t>
            </a:r>
            <a:endParaRPr sz="36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072100" y="1738975"/>
            <a:ext cx="8095800" cy="4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6000" b="1" dirty="0" err="1" smtClean="0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CodeBreakers</a:t>
            </a:r>
            <a:endParaRPr sz="6000" b="1" dirty="0">
              <a:solidFill>
                <a:srgbClr val="E6B8A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Ali </a:t>
            </a:r>
            <a:r>
              <a:rPr lang="en-US" sz="18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Rizvi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Shayan</a:t>
            </a:r>
            <a:r>
              <a:rPr lang="en-US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Khan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6th February,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06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CodeBreakers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4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We </a:t>
            </a:r>
            <a:r>
              <a:rPr lang="en-US" dirty="0" smtClean="0"/>
              <a:t>are the </a:t>
            </a:r>
            <a:r>
              <a:rPr lang="en-US" dirty="0" err="1" smtClean="0"/>
              <a:t>CodeBreakers</a:t>
            </a:r>
            <a:r>
              <a:rPr lang="en-US" dirty="0" smtClean="0"/>
              <a:t> and </a:t>
            </a:r>
            <a:r>
              <a:rPr lang="en-US" dirty="0"/>
              <a:t>and our group members are: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dirty="0" smtClean="0"/>
              <a:t>Ali </a:t>
            </a:r>
            <a:r>
              <a:rPr lang="en-US" dirty="0" err="1" smtClean="0"/>
              <a:t>Rizvi</a:t>
            </a:r>
            <a:endParaRPr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Evan Geissler</a:t>
            </a: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 smtClean="0"/>
              <a:t>Shayan</a:t>
            </a:r>
            <a:r>
              <a:rPr lang="en-US" dirty="0" smtClean="0"/>
              <a:t> Khan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3317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C9D65-C7F9-45E2-BC2E-184E41F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&amp; review stage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8C9890-3948-437D-AE86-87C076B79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Engineering sites your team reviewed</a:t>
            </a:r>
          </a:p>
          <a:p>
            <a:pPr lvl="1"/>
            <a:r>
              <a:rPr lang="en-US" dirty="0"/>
              <a:t>Teams of 3 should have reviewed 3 sites, Teams of 4 – 4 sites</a:t>
            </a:r>
          </a:p>
          <a:p>
            <a:pPr lvl="1"/>
            <a:r>
              <a:rPr lang="en-US" dirty="0"/>
              <a:t>1 of the sites needed to be our site (the U of R’s Engineering website)</a:t>
            </a:r>
          </a:p>
          <a:p>
            <a:r>
              <a:rPr lang="en-US" dirty="0"/>
              <a:t>Discuss data from stakeholder perspectives that you used</a:t>
            </a:r>
          </a:p>
          <a:p>
            <a:pPr lvl="1"/>
            <a:r>
              <a:rPr lang="en-US" dirty="0"/>
              <a:t>Include the conversation with UR Engineering staff (Meigen/Katelyn) and faculty (Trevor)</a:t>
            </a:r>
            <a:endParaRPr lang="en-CA" dirty="0"/>
          </a:p>
          <a:p>
            <a:r>
              <a:rPr lang="en-US" dirty="0"/>
              <a:t>Overall (data gathered from all customer perspectives for all sites)</a:t>
            </a:r>
          </a:p>
          <a:p>
            <a:pPr lvl="1"/>
            <a:r>
              <a:rPr lang="en-US" dirty="0"/>
              <a:t>W</a:t>
            </a:r>
            <a:r>
              <a:rPr lang="en-CA" dirty="0"/>
              <a:t>hat was liked</a:t>
            </a:r>
          </a:p>
          <a:p>
            <a:pPr lvl="1"/>
            <a:r>
              <a:rPr lang="en-US" dirty="0"/>
              <a:t>W</a:t>
            </a:r>
            <a:r>
              <a:rPr lang="en-CA" dirty="0"/>
              <a:t>hat was disliked</a:t>
            </a:r>
          </a:p>
          <a:p>
            <a:pPr lvl="1"/>
            <a:r>
              <a:rPr lang="en-US" dirty="0"/>
              <a:t>Did</a:t>
            </a:r>
            <a:r>
              <a:rPr lang="en-CA" dirty="0"/>
              <a:t> any opportunities arise for innovative 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BB1E5-5A0B-4522-973E-32F1E9D3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customers &amp; observe stage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6D4ADD-A336-411D-862B-0744B0C17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target customers your team focusing on</a:t>
            </a:r>
          </a:p>
          <a:p>
            <a:pPr lvl="1"/>
            <a:r>
              <a:rPr lang="en-US" dirty="0"/>
              <a:t>Who is responsible for which target customer</a:t>
            </a:r>
          </a:p>
          <a:p>
            <a:pPr lvl="2"/>
            <a:r>
              <a:rPr lang="en-US" dirty="0"/>
              <a:t>Remember each team member must be responsible for at least 1 target customer</a:t>
            </a:r>
          </a:p>
          <a:p>
            <a:pPr lvl="2"/>
            <a:r>
              <a:rPr lang="en-US" dirty="0"/>
              <a:t>Each team member should individually discuss their target customer(s) </a:t>
            </a:r>
          </a:p>
          <a:p>
            <a:r>
              <a:rPr lang="en-US" dirty="0"/>
              <a:t>Describe each target customer </a:t>
            </a:r>
          </a:p>
          <a:p>
            <a:pPr lvl="1"/>
            <a:r>
              <a:rPr lang="en-US" dirty="0"/>
              <a:t>Discuss at a high-level their needs and desires</a:t>
            </a:r>
          </a:p>
          <a:p>
            <a:r>
              <a:rPr lang="en-US" dirty="0"/>
              <a:t>Go through the affinity diagram your team created</a:t>
            </a:r>
          </a:p>
          <a:p>
            <a:pPr lvl="1"/>
            <a:r>
              <a:rPr lang="en-US" dirty="0"/>
              <a:t>Use screen shots/documentation collected to illustrate stages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9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42661-B1A0-4249-84B2-1DB75384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stage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8FFE9-7FD6-464C-8B31-14CABB272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your team’s user story map</a:t>
            </a:r>
          </a:p>
          <a:p>
            <a:r>
              <a:rPr lang="en-US" dirty="0"/>
              <a:t>Emphasize key scenarios (epics, user stories) that you will focus on for your team’s MVPs</a:t>
            </a:r>
          </a:p>
          <a:p>
            <a:pPr lvl="1"/>
            <a:r>
              <a:rPr lang="en-US" dirty="0"/>
              <a:t>Highlight your team’s first MVP</a:t>
            </a:r>
          </a:p>
          <a:p>
            <a:pPr lvl="1"/>
            <a:r>
              <a:rPr lang="en-US" dirty="0"/>
              <a:t>Why were these experiences deemed critical to the first MVP?</a:t>
            </a:r>
          </a:p>
          <a:p>
            <a:r>
              <a:rPr lang="en-US" dirty="0"/>
              <a:t>Ensure you discuss all target customers</a:t>
            </a:r>
          </a:p>
          <a:p>
            <a:pPr lvl="1"/>
            <a:r>
              <a:rPr lang="en-US" dirty="0"/>
              <a:t>Reminder – Each team member should individually discuss their target customer(s)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11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45F23-2111-4B41-A594-946711F8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93D3B1-61B6-4000-8FFA-B13FEB27E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your Team’s GitHub</a:t>
            </a:r>
          </a:p>
          <a:p>
            <a:r>
              <a:rPr lang="en-US" dirty="0"/>
              <a:t>Discuss its structure and flow</a:t>
            </a:r>
          </a:p>
          <a:p>
            <a:r>
              <a:rPr lang="en-US" dirty="0"/>
              <a:t>Ensure to illustrate that all Milestone 1 files are uploaded, e.g. </a:t>
            </a:r>
          </a:p>
          <a:p>
            <a:pPr lvl="1"/>
            <a:r>
              <a:rPr lang="en-US" dirty="0"/>
              <a:t>Prep and review documentation</a:t>
            </a:r>
          </a:p>
          <a:p>
            <a:pPr lvl="1"/>
            <a:r>
              <a:rPr lang="en-US" dirty="0"/>
              <a:t>Observe documentation (affinity diagram, etc.)</a:t>
            </a:r>
          </a:p>
          <a:p>
            <a:pPr lvl="1"/>
            <a:r>
              <a:rPr lang="en-US" dirty="0"/>
              <a:t>Frame documentation (USM snapshot, etc.)</a:t>
            </a:r>
          </a:p>
          <a:p>
            <a:r>
              <a:rPr lang="en-US" dirty="0"/>
              <a:t>Does your team provide the “stamp of approval” for uploaded content and GitHub structure usability/readability (discoverability and understandability)?</a:t>
            </a:r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889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B52825A1-15C8-4DFA-9FB6-544D730D9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Misc.</a:t>
            </a:r>
            <a:endParaRPr lang="en-CA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xmlns="" id="{8B9AB3B5-C434-4FFE-A5DA-0E78AF9DA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other insights if you like but remember, your group’s report-out must be kept within 6 minutes </a:t>
            </a:r>
            <a:endParaRPr lang="en-CA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C0612017-6985-4D82-B82D-6479AB263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reflection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B9EF61-1B7B-42B4-B1F4-7195889BD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</a:t>
            </a:r>
            <a:r>
              <a:rPr lang="en-US"/>
              <a:t>you dislike?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[Response here]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[Response here]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[Response here]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[Response here]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Marina.thmx</Template>
  <TotalTime>546</TotalTime>
  <Words>442</Words>
  <Application>Microsoft Macintosh PowerPoint</Application>
  <PresentationFormat>Custom</PresentationFormat>
  <Paragraphs>57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Marina</vt:lpstr>
      <vt:lpstr>ENSE 471, Milestone 1</vt:lpstr>
      <vt:lpstr>CodeBreakers</vt:lpstr>
      <vt:lpstr>Prep &amp; review stage</vt:lpstr>
      <vt:lpstr>Target customers &amp; observe stage</vt:lpstr>
      <vt:lpstr>Frame stage</vt:lpstr>
      <vt:lpstr>GitHub review</vt:lpstr>
      <vt:lpstr>Misc.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471, Milestone 1</dc:title>
  <dc:creator>Tim Maciag</dc:creator>
  <cp:lastModifiedBy>Evan  Geissler</cp:lastModifiedBy>
  <cp:revision>12</cp:revision>
  <dcterms:created xsi:type="dcterms:W3CDTF">2019-01-29T16:24:18Z</dcterms:created>
  <dcterms:modified xsi:type="dcterms:W3CDTF">2019-01-31T06:36:23Z</dcterms:modified>
</cp:coreProperties>
</file>